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diagrams/data8.xml" ContentType="application/vnd.openxmlformats-officedocument.drawingml.diagramData+xml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diagrams/data5.xml" ContentType="application/vnd.openxmlformats-officedocument.drawingml.diagramData+xml"/>
  <Override PartName="/ppt/diagrams/data2.xml" ContentType="application/vnd.openxmlformats-officedocument.drawingml.diagramData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data4.xml" ContentType="application/vnd.openxmlformats-officedocument.drawingml.diagramData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1.xml" ContentType="application/vnd.openxmlformats-officedocument.theme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drawing3.xml" ContentType="application/vnd.ms-office.drawingml.diagramDrawing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3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Masters/notesMaster1.xml" ContentType="application/vnd.openxmlformats-officedocument.presentationml.notesMaster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147375682" r:id="rId2"/>
    <p:sldId id="342" r:id="rId3"/>
    <p:sldId id="353" r:id="rId4"/>
    <p:sldId id="2147375709" r:id="rId5"/>
    <p:sldId id="2147375699" r:id="rId6"/>
    <p:sldId id="1369" r:id="rId7"/>
    <p:sldId id="2147375689" r:id="rId8"/>
    <p:sldId id="349" r:id="rId9"/>
    <p:sldId id="2147375698" r:id="rId10"/>
    <p:sldId id="2147375684" r:id="rId11"/>
    <p:sldId id="2147375707" r:id="rId12"/>
    <p:sldId id="2147375703" r:id="rId13"/>
    <p:sldId id="1366" r:id="rId14"/>
    <p:sldId id="29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9FA22B3-5491-4023-B57B-C111ADB99465}">
          <p14:sldIdLst>
            <p14:sldId id="2147375682"/>
            <p14:sldId id="342"/>
            <p14:sldId id="353"/>
            <p14:sldId id="2147375709"/>
            <p14:sldId id="2147375699"/>
            <p14:sldId id="1369"/>
            <p14:sldId id="2147375689"/>
            <p14:sldId id="349"/>
            <p14:sldId id="2147375698"/>
            <p14:sldId id="2147375684"/>
            <p14:sldId id="2147375707"/>
            <p14:sldId id="2147375703"/>
          </p14:sldIdLst>
        </p14:section>
        <p14:section name="Untitled Section" id="{FCDE86C7-3BEE-4254-81CA-2E67B1A79179}">
          <p14:sldIdLst>
            <p14:sldId id="1366"/>
            <p14:sldId id="29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2927F8-8CDD-4001-AACD-5CB960BB3D96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61A7E8-221B-45D0-B392-71E84C1CCACF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</a:rPr>
            <a:t>Overview of the </a:t>
          </a:r>
          <a:r>
            <a:rPr lang="en-US" sz="1400" dirty="0" err="1">
              <a:latin typeface="Verdana" panose="020B0604030504040204" pitchFamily="34" charset="0"/>
              <a:ea typeface="Verdana" panose="020B0604030504040204" pitchFamily="34" charset="0"/>
            </a:rPr>
            <a:t>AfCFTA</a:t>
          </a:r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</a:rPr>
            <a:t> Protocol on Women and Youth in Trade</a:t>
          </a:r>
        </a:p>
      </dgm:t>
    </dgm:pt>
    <dgm:pt modelId="{E5274752-F03F-4A67-B923-5A844D453EA1}" type="parTrans" cxnId="{C197BEE1-B27A-4043-9FA0-73A20DE50C4B}">
      <dgm:prSet/>
      <dgm:spPr/>
      <dgm:t>
        <a:bodyPr/>
        <a:lstStyle/>
        <a:p>
          <a:endParaRPr lang="en-US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0C2C0D2-6759-457E-86AB-F563A3668822}" type="sibTrans" cxnId="{C197BEE1-B27A-4043-9FA0-73A20DE50C4B}">
      <dgm:prSet/>
      <dgm:spPr/>
      <dgm:t>
        <a:bodyPr/>
        <a:lstStyle/>
        <a:p>
          <a:endParaRPr lang="en-US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D09B226B-2EBF-487A-8B34-B520F248CE87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</a:rPr>
            <a:t>Implementation Stakeholders</a:t>
          </a:r>
        </a:p>
      </dgm:t>
    </dgm:pt>
    <dgm:pt modelId="{D9397F7E-6725-4828-9E07-7AAB925BCAA0}" type="parTrans" cxnId="{E5A936E1-9092-4C85-A9C6-D7A6D08A4343}">
      <dgm:prSet/>
      <dgm:spPr/>
      <dgm:t>
        <a:bodyPr/>
        <a:lstStyle/>
        <a:p>
          <a:endParaRPr lang="en-US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955FB2AC-B07E-49AB-B15A-821CB135A1A1}" type="sibTrans" cxnId="{E5A936E1-9092-4C85-A9C6-D7A6D08A4343}">
      <dgm:prSet/>
      <dgm:spPr/>
      <dgm:t>
        <a:bodyPr/>
        <a:lstStyle/>
        <a:p>
          <a:endParaRPr lang="en-US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196B6F9E-7635-46A1-AD08-4C66339B551A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</a:rPr>
            <a:t>Strategic Engagement for Women and Youth in Trade</a:t>
          </a:r>
        </a:p>
      </dgm:t>
    </dgm:pt>
    <dgm:pt modelId="{7CD9026E-3CAC-4932-9811-7CB136ED4BCE}" type="parTrans" cxnId="{E3B074AC-039C-48A5-B7F2-9FD1BDE7167E}">
      <dgm:prSet/>
      <dgm:spPr/>
      <dgm:t>
        <a:bodyPr/>
        <a:lstStyle/>
        <a:p>
          <a:endParaRPr lang="en-US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4639D707-3F3D-40E5-BE74-5C8E9925CB07}" type="sibTrans" cxnId="{E3B074AC-039C-48A5-B7F2-9FD1BDE7167E}">
      <dgm:prSet/>
      <dgm:spPr/>
      <dgm:t>
        <a:bodyPr/>
        <a:lstStyle/>
        <a:p>
          <a:endParaRPr lang="en-US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F84BD602-7D13-494D-9B46-FF39196B077A}">
      <dgm:prSet custT="1"/>
      <dgm:spPr/>
      <dgm:t>
        <a:bodyPr/>
        <a:lstStyle/>
        <a:p>
          <a:r>
            <a:rPr lang="en-US" sz="1400" dirty="0">
              <a:latin typeface="Verdana" panose="020B0604030504040204" pitchFamily="34" charset="0"/>
              <a:ea typeface="Verdana" panose="020B0604030504040204" pitchFamily="34" charset="0"/>
            </a:rPr>
            <a:t>How does the Protocol address inclusivity in trade </a:t>
          </a:r>
        </a:p>
      </dgm:t>
    </dgm:pt>
    <dgm:pt modelId="{49467CC6-B274-4FF7-A3A3-80484938450C}" type="parTrans" cxnId="{819E675E-871A-4930-A43A-2737F083A980}">
      <dgm:prSet/>
      <dgm:spPr/>
      <dgm:t>
        <a:bodyPr/>
        <a:lstStyle/>
        <a:p>
          <a:endParaRPr lang="en-US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62DA8519-6165-49E8-BD1E-DF4E240EEE08}" type="sibTrans" cxnId="{819E675E-871A-4930-A43A-2737F083A980}">
      <dgm:prSet/>
      <dgm:spPr/>
      <dgm:t>
        <a:bodyPr/>
        <a:lstStyle/>
        <a:p>
          <a:endParaRPr lang="en-US" sz="1400">
            <a:latin typeface="Verdana" panose="020B0604030504040204" pitchFamily="34" charset="0"/>
            <a:ea typeface="Verdana" panose="020B0604030504040204" pitchFamily="34" charset="0"/>
          </a:endParaRPr>
        </a:p>
      </dgm:t>
    </dgm:pt>
    <dgm:pt modelId="{5583B5F9-706D-4E79-9B72-6DA33AA1BB0E}" type="pres">
      <dgm:prSet presAssocID="{502927F8-8CDD-4001-AACD-5CB960BB3D96}" presName="vert0" presStyleCnt="0">
        <dgm:presLayoutVars>
          <dgm:dir/>
          <dgm:animOne val="branch"/>
          <dgm:animLvl val="lvl"/>
        </dgm:presLayoutVars>
      </dgm:prSet>
      <dgm:spPr/>
    </dgm:pt>
    <dgm:pt modelId="{E7566FA8-7D2B-4E57-A04E-1CB2633D007C}" type="pres">
      <dgm:prSet presAssocID="{2261A7E8-221B-45D0-B392-71E84C1CCACF}" presName="thickLine" presStyleLbl="alignNode1" presStyleIdx="0" presStyleCnt="4"/>
      <dgm:spPr/>
    </dgm:pt>
    <dgm:pt modelId="{E17EFE03-8D3B-4D6A-B782-37E704A1DC89}" type="pres">
      <dgm:prSet presAssocID="{2261A7E8-221B-45D0-B392-71E84C1CCACF}" presName="horz1" presStyleCnt="0"/>
      <dgm:spPr/>
    </dgm:pt>
    <dgm:pt modelId="{58F1ED57-CF6E-493D-9BD8-2C57DAEB16A1}" type="pres">
      <dgm:prSet presAssocID="{2261A7E8-221B-45D0-B392-71E84C1CCACF}" presName="tx1" presStyleLbl="revTx" presStyleIdx="0" presStyleCnt="4"/>
      <dgm:spPr/>
    </dgm:pt>
    <dgm:pt modelId="{0539DE9F-3625-4130-AA22-FC16F92C4346}" type="pres">
      <dgm:prSet presAssocID="{2261A7E8-221B-45D0-B392-71E84C1CCACF}" presName="vert1" presStyleCnt="0"/>
      <dgm:spPr/>
    </dgm:pt>
    <dgm:pt modelId="{9FF9094B-28F7-499A-9538-0324B0423FEA}" type="pres">
      <dgm:prSet presAssocID="{F84BD602-7D13-494D-9B46-FF39196B077A}" presName="thickLine" presStyleLbl="alignNode1" presStyleIdx="1" presStyleCnt="4"/>
      <dgm:spPr/>
    </dgm:pt>
    <dgm:pt modelId="{9D3D8FAC-0963-4523-A25F-C213B83ADB2B}" type="pres">
      <dgm:prSet presAssocID="{F84BD602-7D13-494D-9B46-FF39196B077A}" presName="horz1" presStyleCnt="0"/>
      <dgm:spPr/>
    </dgm:pt>
    <dgm:pt modelId="{1C7EE46B-BC35-4899-A05C-F9F5B47E314D}" type="pres">
      <dgm:prSet presAssocID="{F84BD602-7D13-494D-9B46-FF39196B077A}" presName="tx1" presStyleLbl="revTx" presStyleIdx="1" presStyleCnt="4"/>
      <dgm:spPr/>
    </dgm:pt>
    <dgm:pt modelId="{92490C96-1472-4BAA-A967-B16D216B6B8A}" type="pres">
      <dgm:prSet presAssocID="{F84BD602-7D13-494D-9B46-FF39196B077A}" presName="vert1" presStyleCnt="0"/>
      <dgm:spPr/>
    </dgm:pt>
    <dgm:pt modelId="{9077461D-4FC7-4A5D-BE22-A33CB4FC7982}" type="pres">
      <dgm:prSet presAssocID="{D09B226B-2EBF-487A-8B34-B520F248CE87}" presName="thickLine" presStyleLbl="alignNode1" presStyleIdx="2" presStyleCnt="4"/>
      <dgm:spPr/>
    </dgm:pt>
    <dgm:pt modelId="{EEEACE1E-83A5-4FB7-B8FF-A8D8D45DC6A0}" type="pres">
      <dgm:prSet presAssocID="{D09B226B-2EBF-487A-8B34-B520F248CE87}" presName="horz1" presStyleCnt="0"/>
      <dgm:spPr/>
    </dgm:pt>
    <dgm:pt modelId="{B5D42300-B5A3-4ADF-9906-D4F357BBBC4A}" type="pres">
      <dgm:prSet presAssocID="{D09B226B-2EBF-487A-8B34-B520F248CE87}" presName="tx1" presStyleLbl="revTx" presStyleIdx="2" presStyleCnt="4"/>
      <dgm:spPr/>
    </dgm:pt>
    <dgm:pt modelId="{5301D532-0105-4BD7-9AB3-8875D070584C}" type="pres">
      <dgm:prSet presAssocID="{D09B226B-2EBF-487A-8B34-B520F248CE87}" presName="vert1" presStyleCnt="0"/>
      <dgm:spPr/>
    </dgm:pt>
    <dgm:pt modelId="{4FE5B1A5-94B5-4CD7-8DE4-CD003A71EF15}" type="pres">
      <dgm:prSet presAssocID="{196B6F9E-7635-46A1-AD08-4C66339B551A}" presName="thickLine" presStyleLbl="alignNode1" presStyleIdx="3" presStyleCnt="4"/>
      <dgm:spPr/>
    </dgm:pt>
    <dgm:pt modelId="{432F863E-E62E-4801-8FF8-EBE76A977D24}" type="pres">
      <dgm:prSet presAssocID="{196B6F9E-7635-46A1-AD08-4C66339B551A}" presName="horz1" presStyleCnt="0"/>
      <dgm:spPr/>
    </dgm:pt>
    <dgm:pt modelId="{4E2E3B06-FA3B-4E4A-8D05-7C133540625C}" type="pres">
      <dgm:prSet presAssocID="{196B6F9E-7635-46A1-AD08-4C66339B551A}" presName="tx1" presStyleLbl="revTx" presStyleIdx="3" presStyleCnt="4"/>
      <dgm:spPr/>
    </dgm:pt>
    <dgm:pt modelId="{25C3268B-0A15-4CA0-9AFB-089C2990240E}" type="pres">
      <dgm:prSet presAssocID="{196B6F9E-7635-46A1-AD08-4C66339B551A}" presName="vert1" presStyleCnt="0"/>
      <dgm:spPr/>
    </dgm:pt>
  </dgm:ptLst>
  <dgm:cxnLst>
    <dgm:cxn modelId="{819E675E-871A-4930-A43A-2737F083A980}" srcId="{502927F8-8CDD-4001-AACD-5CB960BB3D96}" destId="{F84BD602-7D13-494D-9B46-FF39196B077A}" srcOrd="1" destOrd="0" parTransId="{49467CC6-B274-4FF7-A3A3-80484938450C}" sibTransId="{62DA8519-6165-49E8-BD1E-DF4E240EEE08}"/>
    <dgm:cxn modelId="{32ABC96D-008E-4E61-891B-3C8518838209}" type="presOf" srcId="{F84BD602-7D13-494D-9B46-FF39196B077A}" destId="{1C7EE46B-BC35-4899-A05C-F9F5B47E314D}" srcOrd="0" destOrd="0" presId="urn:microsoft.com/office/officeart/2008/layout/LinedList"/>
    <dgm:cxn modelId="{E3B074AC-039C-48A5-B7F2-9FD1BDE7167E}" srcId="{502927F8-8CDD-4001-AACD-5CB960BB3D96}" destId="{196B6F9E-7635-46A1-AD08-4C66339B551A}" srcOrd="3" destOrd="0" parTransId="{7CD9026E-3CAC-4932-9811-7CB136ED4BCE}" sibTransId="{4639D707-3F3D-40E5-BE74-5C8E9925CB07}"/>
    <dgm:cxn modelId="{982EF1C3-B1C0-450E-9DE9-79AF6EC09DF3}" type="presOf" srcId="{D09B226B-2EBF-487A-8B34-B520F248CE87}" destId="{B5D42300-B5A3-4ADF-9906-D4F357BBBC4A}" srcOrd="0" destOrd="0" presId="urn:microsoft.com/office/officeart/2008/layout/LinedList"/>
    <dgm:cxn modelId="{EF816FCC-E9F9-4A7D-A384-5574AA622600}" type="presOf" srcId="{2261A7E8-221B-45D0-B392-71E84C1CCACF}" destId="{58F1ED57-CF6E-493D-9BD8-2C57DAEB16A1}" srcOrd="0" destOrd="0" presId="urn:microsoft.com/office/officeart/2008/layout/LinedList"/>
    <dgm:cxn modelId="{E5A936E1-9092-4C85-A9C6-D7A6D08A4343}" srcId="{502927F8-8CDD-4001-AACD-5CB960BB3D96}" destId="{D09B226B-2EBF-487A-8B34-B520F248CE87}" srcOrd="2" destOrd="0" parTransId="{D9397F7E-6725-4828-9E07-7AAB925BCAA0}" sibTransId="{955FB2AC-B07E-49AB-B15A-821CB135A1A1}"/>
    <dgm:cxn modelId="{C197BEE1-B27A-4043-9FA0-73A20DE50C4B}" srcId="{502927F8-8CDD-4001-AACD-5CB960BB3D96}" destId="{2261A7E8-221B-45D0-B392-71E84C1CCACF}" srcOrd="0" destOrd="0" parTransId="{E5274752-F03F-4A67-B923-5A844D453EA1}" sibTransId="{60C2C0D2-6759-457E-86AB-F563A3668822}"/>
    <dgm:cxn modelId="{5405D2EC-B6B0-45E6-BBA0-91D98FFD1D46}" type="presOf" srcId="{196B6F9E-7635-46A1-AD08-4C66339B551A}" destId="{4E2E3B06-FA3B-4E4A-8D05-7C133540625C}" srcOrd="0" destOrd="0" presId="urn:microsoft.com/office/officeart/2008/layout/LinedList"/>
    <dgm:cxn modelId="{F884A0FC-E9BA-4D78-B8D8-47878DC11E19}" type="presOf" srcId="{502927F8-8CDD-4001-AACD-5CB960BB3D96}" destId="{5583B5F9-706D-4E79-9B72-6DA33AA1BB0E}" srcOrd="0" destOrd="0" presId="urn:microsoft.com/office/officeart/2008/layout/LinedList"/>
    <dgm:cxn modelId="{AB8B8278-7641-4275-A8BF-1A4B60BF7F08}" type="presParOf" srcId="{5583B5F9-706D-4E79-9B72-6DA33AA1BB0E}" destId="{E7566FA8-7D2B-4E57-A04E-1CB2633D007C}" srcOrd="0" destOrd="0" presId="urn:microsoft.com/office/officeart/2008/layout/LinedList"/>
    <dgm:cxn modelId="{3D619E99-A282-49C6-9E4F-BBED370A319C}" type="presParOf" srcId="{5583B5F9-706D-4E79-9B72-6DA33AA1BB0E}" destId="{E17EFE03-8D3B-4D6A-B782-37E704A1DC89}" srcOrd="1" destOrd="0" presId="urn:microsoft.com/office/officeart/2008/layout/LinedList"/>
    <dgm:cxn modelId="{2C237658-91D0-4695-B0F7-CAF186D040A6}" type="presParOf" srcId="{E17EFE03-8D3B-4D6A-B782-37E704A1DC89}" destId="{58F1ED57-CF6E-493D-9BD8-2C57DAEB16A1}" srcOrd="0" destOrd="0" presId="urn:microsoft.com/office/officeart/2008/layout/LinedList"/>
    <dgm:cxn modelId="{BD548AB7-7247-407D-8A96-1E422AB6287A}" type="presParOf" srcId="{E17EFE03-8D3B-4D6A-B782-37E704A1DC89}" destId="{0539DE9F-3625-4130-AA22-FC16F92C4346}" srcOrd="1" destOrd="0" presId="urn:microsoft.com/office/officeart/2008/layout/LinedList"/>
    <dgm:cxn modelId="{AD507549-B0F4-4580-BD23-2DFF1B22A277}" type="presParOf" srcId="{5583B5F9-706D-4E79-9B72-6DA33AA1BB0E}" destId="{9FF9094B-28F7-499A-9538-0324B0423FEA}" srcOrd="2" destOrd="0" presId="urn:microsoft.com/office/officeart/2008/layout/LinedList"/>
    <dgm:cxn modelId="{A937FB08-BD1F-4CDB-9135-29922782A9DD}" type="presParOf" srcId="{5583B5F9-706D-4E79-9B72-6DA33AA1BB0E}" destId="{9D3D8FAC-0963-4523-A25F-C213B83ADB2B}" srcOrd="3" destOrd="0" presId="urn:microsoft.com/office/officeart/2008/layout/LinedList"/>
    <dgm:cxn modelId="{46568957-820A-48C6-926A-77595512EE80}" type="presParOf" srcId="{9D3D8FAC-0963-4523-A25F-C213B83ADB2B}" destId="{1C7EE46B-BC35-4899-A05C-F9F5B47E314D}" srcOrd="0" destOrd="0" presId="urn:microsoft.com/office/officeart/2008/layout/LinedList"/>
    <dgm:cxn modelId="{9AD30300-5D3B-47C3-AE86-EE538C5FC7CF}" type="presParOf" srcId="{9D3D8FAC-0963-4523-A25F-C213B83ADB2B}" destId="{92490C96-1472-4BAA-A967-B16D216B6B8A}" srcOrd="1" destOrd="0" presId="urn:microsoft.com/office/officeart/2008/layout/LinedList"/>
    <dgm:cxn modelId="{271A2734-928F-47C6-86CA-BC7D67BB9C34}" type="presParOf" srcId="{5583B5F9-706D-4E79-9B72-6DA33AA1BB0E}" destId="{9077461D-4FC7-4A5D-BE22-A33CB4FC7982}" srcOrd="4" destOrd="0" presId="urn:microsoft.com/office/officeart/2008/layout/LinedList"/>
    <dgm:cxn modelId="{DF184F88-E24A-4AA9-87AB-61889891FF30}" type="presParOf" srcId="{5583B5F9-706D-4E79-9B72-6DA33AA1BB0E}" destId="{EEEACE1E-83A5-4FB7-B8FF-A8D8D45DC6A0}" srcOrd="5" destOrd="0" presId="urn:microsoft.com/office/officeart/2008/layout/LinedList"/>
    <dgm:cxn modelId="{EDFE9C2B-3A60-4DB6-9A2A-3D2CF808D219}" type="presParOf" srcId="{EEEACE1E-83A5-4FB7-B8FF-A8D8D45DC6A0}" destId="{B5D42300-B5A3-4ADF-9906-D4F357BBBC4A}" srcOrd="0" destOrd="0" presId="urn:microsoft.com/office/officeart/2008/layout/LinedList"/>
    <dgm:cxn modelId="{5E64178E-56A4-4122-9B33-9102CA1E7784}" type="presParOf" srcId="{EEEACE1E-83A5-4FB7-B8FF-A8D8D45DC6A0}" destId="{5301D532-0105-4BD7-9AB3-8875D070584C}" srcOrd="1" destOrd="0" presId="urn:microsoft.com/office/officeart/2008/layout/LinedList"/>
    <dgm:cxn modelId="{B3B2CE35-E5FE-414B-B9EB-AA3C81A36024}" type="presParOf" srcId="{5583B5F9-706D-4E79-9B72-6DA33AA1BB0E}" destId="{4FE5B1A5-94B5-4CD7-8DE4-CD003A71EF15}" srcOrd="6" destOrd="0" presId="urn:microsoft.com/office/officeart/2008/layout/LinedList"/>
    <dgm:cxn modelId="{AD0E7C1C-A811-4549-89CC-A2E2C9759F2D}" type="presParOf" srcId="{5583B5F9-706D-4E79-9B72-6DA33AA1BB0E}" destId="{432F863E-E62E-4801-8FF8-EBE76A977D24}" srcOrd="7" destOrd="0" presId="urn:microsoft.com/office/officeart/2008/layout/LinedList"/>
    <dgm:cxn modelId="{1FB11D7B-7284-436B-9AD0-1EF82D36B7A1}" type="presParOf" srcId="{432F863E-E62E-4801-8FF8-EBE76A977D24}" destId="{4E2E3B06-FA3B-4E4A-8D05-7C133540625C}" srcOrd="0" destOrd="0" presId="urn:microsoft.com/office/officeart/2008/layout/LinedList"/>
    <dgm:cxn modelId="{B036EA56-C9E0-4274-9609-A625508B1281}" type="presParOf" srcId="{432F863E-E62E-4801-8FF8-EBE76A977D24}" destId="{25C3268B-0A15-4CA0-9AFB-089C2990240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3B55611-201D-4BC2-BEDB-285D9E0AC1C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81AA042-E209-4E6E-AC24-604A257658DA}">
      <dgm:prSet phldrT="[Text]"/>
      <dgm:spPr/>
      <dgm:t>
        <a:bodyPr/>
        <a:lstStyle/>
        <a:p>
          <a:r>
            <a:rPr lang="en-US" dirty="0"/>
            <a:t>AfCFTA Conference on Women in Trade</a:t>
          </a:r>
        </a:p>
      </dgm:t>
    </dgm:pt>
    <dgm:pt modelId="{DBFA5611-782D-4583-86D8-21C45D464BBC}" type="parTrans" cxnId="{151EE2DD-ADEB-4097-8C16-BF03444F0AE1}">
      <dgm:prSet/>
      <dgm:spPr/>
      <dgm:t>
        <a:bodyPr/>
        <a:lstStyle/>
        <a:p>
          <a:endParaRPr lang="en-US"/>
        </a:p>
      </dgm:t>
    </dgm:pt>
    <dgm:pt modelId="{E2B6EDA6-6CF4-4C15-A051-9F693C902E6B}" type="sibTrans" cxnId="{151EE2DD-ADEB-4097-8C16-BF03444F0AE1}">
      <dgm:prSet/>
      <dgm:spPr/>
      <dgm:t>
        <a:bodyPr/>
        <a:lstStyle/>
        <a:p>
          <a:endParaRPr lang="en-US"/>
        </a:p>
      </dgm:t>
    </dgm:pt>
    <dgm:pt modelId="{21C63A3E-E95F-40E4-95B3-BCA0127A63DD}">
      <dgm:prSet phldrT="[Text]"/>
      <dgm:spPr/>
      <dgm:t>
        <a:bodyPr/>
        <a:lstStyle/>
        <a:p>
          <a:r>
            <a:rPr lang="en-US" dirty="0"/>
            <a:t>AfCFTA Business Forum / Biashara Africa</a:t>
          </a:r>
        </a:p>
      </dgm:t>
    </dgm:pt>
    <dgm:pt modelId="{B8D8B4BF-7C87-44CF-B912-A4199A73BF28}" type="parTrans" cxnId="{5FDF94E6-F949-44DA-883D-4E79576A3BA3}">
      <dgm:prSet/>
      <dgm:spPr/>
      <dgm:t>
        <a:bodyPr/>
        <a:lstStyle/>
        <a:p>
          <a:endParaRPr lang="en-US"/>
        </a:p>
      </dgm:t>
    </dgm:pt>
    <dgm:pt modelId="{0BF27A61-ADB2-450C-A3BB-964F2C42BEEE}" type="sibTrans" cxnId="{5FDF94E6-F949-44DA-883D-4E79576A3BA3}">
      <dgm:prSet/>
      <dgm:spPr/>
      <dgm:t>
        <a:bodyPr/>
        <a:lstStyle/>
        <a:p>
          <a:endParaRPr lang="en-US"/>
        </a:p>
      </dgm:t>
    </dgm:pt>
    <dgm:pt modelId="{E14F70EC-CDDC-447D-A236-7018B30E27F4}">
      <dgm:prSet phldrT="[Text]"/>
      <dgm:spPr/>
      <dgm:t>
        <a:bodyPr/>
        <a:lstStyle/>
        <a:p>
          <a:r>
            <a:rPr lang="en-US" dirty="0"/>
            <a:t>Intra-African Trade Fair</a:t>
          </a:r>
        </a:p>
      </dgm:t>
    </dgm:pt>
    <dgm:pt modelId="{A440AD9B-FBC4-4EC8-9B3E-F9A26FEF4737}" type="parTrans" cxnId="{64FB1281-8C01-451E-8591-9D6D59D29ED5}">
      <dgm:prSet/>
      <dgm:spPr/>
      <dgm:t>
        <a:bodyPr/>
        <a:lstStyle/>
        <a:p>
          <a:endParaRPr lang="en-US"/>
        </a:p>
      </dgm:t>
    </dgm:pt>
    <dgm:pt modelId="{2B98BC26-2FC5-45F6-8884-26125BA36FB5}" type="sibTrans" cxnId="{64FB1281-8C01-451E-8591-9D6D59D29ED5}">
      <dgm:prSet/>
      <dgm:spPr/>
      <dgm:t>
        <a:bodyPr/>
        <a:lstStyle/>
        <a:p>
          <a:endParaRPr lang="en-US"/>
        </a:p>
      </dgm:t>
    </dgm:pt>
    <dgm:pt modelId="{D9E4DC02-52CC-4CF5-A81C-EAD9BD219E6D}">
      <dgm:prSet phldrT="[Text]"/>
      <dgm:spPr/>
      <dgm:t>
        <a:bodyPr/>
        <a:lstStyle/>
        <a:p>
          <a:r>
            <a:rPr lang="en-US" dirty="0"/>
            <a:t>AfCFTA Youth Symposium</a:t>
          </a:r>
        </a:p>
      </dgm:t>
    </dgm:pt>
    <dgm:pt modelId="{13D46ABA-577A-4730-B57C-C145D4020905}" type="parTrans" cxnId="{33D63E0E-56C1-44DE-8B9D-1ADC44461337}">
      <dgm:prSet/>
      <dgm:spPr/>
      <dgm:t>
        <a:bodyPr/>
        <a:lstStyle/>
        <a:p>
          <a:endParaRPr lang="en-US"/>
        </a:p>
      </dgm:t>
    </dgm:pt>
    <dgm:pt modelId="{7CF62FBC-9230-4937-A71F-AD5F14332FC3}" type="sibTrans" cxnId="{33D63E0E-56C1-44DE-8B9D-1ADC44461337}">
      <dgm:prSet/>
      <dgm:spPr/>
      <dgm:t>
        <a:bodyPr/>
        <a:lstStyle/>
        <a:p>
          <a:endParaRPr lang="en-US"/>
        </a:p>
      </dgm:t>
    </dgm:pt>
    <dgm:pt modelId="{3D7839DF-6056-40A1-9A5C-21478D93406D}">
      <dgm:prSet phldrT="[Text]"/>
      <dgm:spPr/>
      <dgm:t>
        <a:bodyPr/>
        <a:lstStyle/>
        <a:p>
          <a:r>
            <a:rPr lang="en-US" dirty="0"/>
            <a:t>AfCFTA Digital Trade Forum</a:t>
          </a:r>
        </a:p>
      </dgm:t>
    </dgm:pt>
    <dgm:pt modelId="{33FDD4AE-0BD4-4FD2-AFD1-CE5E91EE5D3B}" type="parTrans" cxnId="{94A002D8-1D24-4301-8591-7AC83A860B40}">
      <dgm:prSet/>
      <dgm:spPr/>
      <dgm:t>
        <a:bodyPr/>
        <a:lstStyle/>
        <a:p>
          <a:endParaRPr lang="en-US"/>
        </a:p>
      </dgm:t>
    </dgm:pt>
    <dgm:pt modelId="{3665C349-3E41-41E5-9F77-F083F9154B23}" type="sibTrans" cxnId="{94A002D8-1D24-4301-8591-7AC83A860B40}">
      <dgm:prSet/>
      <dgm:spPr/>
      <dgm:t>
        <a:bodyPr/>
        <a:lstStyle/>
        <a:p>
          <a:endParaRPr lang="en-US"/>
        </a:p>
      </dgm:t>
    </dgm:pt>
    <dgm:pt modelId="{146BD020-9EFD-496A-A580-F99650603C49}">
      <dgm:prSet phldrT="[Text]"/>
      <dgm:spPr/>
      <dgm:t>
        <a:bodyPr/>
        <a:lstStyle/>
        <a:p>
          <a:endParaRPr lang="en-US" dirty="0"/>
        </a:p>
      </dgm:t>
    </dgm:pt>
    <dgm:pt modelId="{8BA1A68A-6FC5-4BF6-BEA4-F5D79F6F985A}" type="parTrans" cxnId="{3233184B-B179-403A-AB7C-84AA68251A9F}">
      <dgm:prSet/>
      <dgm:spPr/>
      <dgm:t>
        <a:bodyPr/>
        <a:lstStyle/>
        <a:p>
          <a:endParaRPr lang="en-US"/>
        </a:p>
      </dgm:t>
    </dgm:pt>
    <dgm:pt modelId="{89E16DCE-6865-4383-84D6-C723C411C7C5}" type="sibTrans" cxnId="{3233184B-B179-403A-AB7C-84AA68251A9F}">
      <dgm:prSet/>
      <dgm:spPr/>
      <dgm:t>
        <a:bodyPr/>
        <a:lstStyle/>
        <a:p>
          <a:endParaRPr lang="en-US"/>
        </a:p>
      </dgm:t>
    </dgm:pt>
    <dgm:pt modelId="{8030A676-7118-4957-AF4E-F0980BA0B9C1}">
      <dgm:prSet phldrT="[Text]"/>
      <dgm:spPr/>
      <dgm:t>
        <a:bodyPr/>
        <a:lstStyle/>
        <a:p>
          <a:endParaRPr lang="en-US" dirty="0"/>
        </a:p>
      </dgm:t>
    </dgm:pt>
    <dgm:pt modelId="{12D851B1-0C51-4C6D-9D32-514B29563CC2}" type="parTrans" cxnId="{9AFEE817-F3B6-4E4A-AC74-FEA3B470673E}">
      <dgm:prSet/>
      <dgm:spPr/>
      <dgm:t>
        <a:bodyPr/>
        <a:lstStyle/>
        <a:p>
          <a:endParaRPr lang="en-US"/>
        </a:p>
      </dgm:t>
    </dgm:pt>
    <dgm:pt modelId="{9AB4ED24-EA93-4454-A76F-6294BCC2E11C}" type="sibTrans" cxnId="{9AFEE817-F3B6-4E4A-AC74-FEA3B470673E}">
      <dgm:prSet/>
      <dgm:spPr/>
      <dgm:t>
        <a:bodyPr/>
        <a:lstStyle/>
        <a:p>
          <a:endParaRPr lang="en-US"/>
        </a:p>
      </dgm:t>
    </dgm:pt>
    <dgm:pt modelId="{C524C0EA-665F-4627-B90A-4B3624764B7D}">
      <dgm:prSet phldrT="[Text]"/>
      <dgm:spPr/>
      <dgm:t>
        <a:bodyPr/>
        <a:lstStyle/>
        <a:p>
          <a:endParaRPr lang="en-US" dirty="0"/>
        </a:p>
      </dgm:t>
    </dgm:pt>
    <dgm:pt modelId="{1513A83B-F758-4CD7-BBA2-EBD3F3236086}" type="parTrans" cxnId="{7F16098F-DF54-4B43-B4E2-F1C9D0E592B0}">
      <dgm:prSet/>
      <dgm:spPr/>
      <dgm:t>
        <a:bodyPr/>
        <a:lstStyle/>
        <a:p>
          <a:endParaRPr lang="en-US"/>
        </a:p>
      </dgm:t>
    </dgm:pt>
    <dgm:pt modelId="{0C745D2F-BCE2-4AE1-9392-60B90AD9D434}" type="sibTrans" cxnId="{7F16098F-DF54-4B43-B4E2-F1C9D0E592B0}">
      <dgm:prSet/>
      <dgm:spPr/>
      <dgm:t>
        <a:bodyPr/>
        <a:lstStyle/>
        <a:p>
          <a:endParaRPr lang="en-US"/>
        </a:p>
      </dgm:t>
    </dgm:pt>
    <dgm:pt modelId="{77284D7F-656E-4E87-99A0-C0ABFB8A9032}">
      <dgm:prSet phldrT="[Text]"/>
      <dgm:spPr/>
      <dgm:t>
        <a:bodyPr/>
        <a:lstStyle/>
        <a:p>
          <a:endParaRPr lang="en-US" dirty="0"/>
        </a:p>
      </dgm:t>
    </dgm:pt>
    <dgm:pt modelId="{C5878177-ADCE-46DE-A671-AFFAA2B6E9B0}" type="parTrans" cxnId="{AC977489-C289-41EF-BBD8-24BEDA32919B}">
      <dgm:prSet/>
      <dgm:spPr/>
      <dgm:t>
        <a:bodyPr/>
        <a:lstStyle/>
        <a:p>
          <a:endParaRPr lang="en-US"/>
        </a:p>
      </dgm:t>
    </dgm:pt>
    <dgm:pt modelId="{E2283477-3835-4892-9368-8C6687390600}" type="sibTrans" cxnId="{AC977489-C289-41EF-BBD8-24BEDA32919B}">
      <dgm:prSet/>
      <dgm:spPr/>
      <dgm:t>
        <a:bodyPr/>
        <a:lstStyle/>
        <a:p>
          <a:endParaRPr lang="en-US"/>
        </a:p>
      </dgm:t>
    </dgm:pt>
    <dgm:pt modelId="{9071E936-DB97-41E1-9DE3-EBB731E011A1}">
      <dgm:prSet phldrT="[Text]"/>
      <dgm:spPr/>
      <dgm:t>
        <a:bodyPr/>
        <a:lstStyle/>
        <a:p>
          <a:endParaRPr lang="en-US" dirty="0"/>
        </a:p>
      </dgm:t>
    </dgm:pt>
    <dgm:pt modelId="{76463E1A-17BA-4615-8C69-4AA24567EA2D}" type="parTrans" cxnId="{41E4801C-350F-44C3-801C-AD5D724BEBB0}">
      <dgm:prSet/>
      <dgm:spPr/>
      <dgm:t>
        <a:bodyPr/>
        <a:lstStyle/>
        <a:p>
          <a:endParaRPr lang="en-US"/>
        </a:p>
      </dgm:t>
    </dgm:pt>
    <dgm:pt modelId="{77EE91A7-101E-49DE-976C-7D364FF1587E}" type="sibTrans" cxnId="{41E4801C-350F-44C3-801C-AD5D724BEBB0}">
      <dgm:prSet/>
      <dgm:spPr/>
      <dgm:t>
        <a:bodyPr/>
        <a:lstStyle/>
        <a:p>
          <a:endParaRPr lang="en-US"/>
        </a:p>
      </dgm:t>
    </dgm:pt>
    <dgm:pt modelId="{CD8159B9-85D4-4C4A-ABE9-00C92B2C9BBA}" type="pres">
      <dgm:prSet presAssocID="{53B55611-201D-4BC2-BEDB-285D9E0AC1CD}" presName="linear" presStyleCnt="0">
        <dgm:presLayoutVars>
          <dgm:animLvl val="lvl"/>
          <dgm:resizeHandles val="exact"/>
        </dgm:presLayoutVars>
      </dgm:prSet>
      <dgm:spPr/>
    </dgm:pt>
    <dgm:pt modelId="{DC778514-A922-4084-A853-2717D0876BDA}" type="pres">
      <dgm:prSet presAssocID="{881AA042-E209-4E6E-AC24-604A257658DA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1DD59CCB-C086-4AF1-BF2D-A31863BF6524}" type="pres">
      <dgm:prSet presAssocID="{881AA042-E209-4E6E-AC24-604A257658DA}" presName="childText" presStyleLbl="revTx" presStyleIdx="0" presStyleCnt="5">
        <dgm:presLayoutVars>
          <dgm:bulletEnabled val="1"/>
        </dgm:presLayoutVars>
      </dgm:prSet>
      <dgm:spPr/>
    </dgm:pt>
    <dgm:pt modelId="{2DD63A9F-8F01-44B7-97FF-C189210BF439}" type="pres">
      <dgm:prSet presAssocID="{21C63A3E-E95F-40E4-95B3-BCA0127A63DD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29A6EF14-A80C-40A1-B16B-5AC9912FE760}" type="pres">
      <dgm:prSet presAssocID="{21C63A3E-E95F-40E4-95B3-BCA0127A63DD}" presName="childText" presStyleLbl="revTx" presStyleIdx="1" presStyleCnt="5">
        <dgm:presLayoutVars>
          <dgm:bulletEnabled val="1"/>
        </dgm:presLayoutVars>
      </dgm:prSet>
      <dgm:spPr/>
    </dgm:pt>
    <dgm:pt modelId="{DAB0F310-AA31-45AF-81B6-C31CF752534C}" type="pres">
      <dgm:prSet presAssocID="{E14F70EC-CDDC-447D-A236-7018B30E27F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6B68C60B-057A-4CD7-A83B-C2A840BDB7A3}" type="pres">
      <dgm:prSet presAssocID="{E14F70EC-CDDC-447D-A236-7018B30E27F4}" presName="childText" presStyleLbl="revTx" presStyleIdx="2" presStyleCnt="5">
        <dgm:presLayoutVars>
          <dgm:bulletEnabled val="1"/>
        </dgm:presLayoutVars>
      </dgm:prSet>
      <dgm:spPr/>
    </dgm:pt>
    <dgm:pt modelId="{C099715B-BA0C-49B8-B12A-5D54BE0CA6B1}" type="pres">
      <dgm:prSet presAssocID="{D9E4DC02-52CC-4CF5-A81C-EAD9BD219E6D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428E1CF-2434-4C2F-ADE1-7A4569FE1D04}" type="pres">
      <dgm:prSet presAssocID="{D9E4DC02-52CC-4CF5-A81C-EAD9BD219E6D}" presName="childText" presStyleLbl="revTx" presStyleIdx="3" presStyleCnt="5">
        <dgm:presLayoutVars>
          <dgm:bulletEnabled val="1"/>
        </dgm:presLayoutVars>
      </dgm:prSet>
      <dgm:spPr/>
    </dgm:pt>
    <dgm:pt modelId="{F3DE3287-5BC7-4C7B-AA96-A1872AC3CAA9}" type="pres">
      <dgm:prSet presAssocID="{3D7839DF-6056-40A1-9A5C-21478D93406D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3A27CFB4-43AD-4F07-8D26-28893D6C0C08}" type="pres">
      <dgm:prSet presAssocID="{3D7839DF-6056-40A1-9A5C-21478D93406D}" presName="childText" presStyleLbl="revTx" presStyleIdx="4" presStyleCnt="5">
        <dgm:presLayoutVars>
          <dgm:bulletEnabled val="1"/>
        </dgm:presLayoutVars>
      </dgm:prSet>
      <dgm:spPr/>
    </dgm:pt>
  </dgm:ptLst>
  <dgm:cxnLst>
    <dgm:cxn modelId="{954DB501-D05A-456D-AEC5-6A95DF720EE1}" type="presOf" srcId="{881AA042-E209-4E6E-AC24-604A257658DA}" destId="{DC778514-A922-4084-A853-2717D0876BDA}" srcOrd="0" destOrd="0" presId="urn:microsoft.com/office/officeart/2005/8/layout/vList2"/>
    <dgm:cxn modelId="{50AAB604-B7E6-4A9B-96FA-3FABD5799227}" type="presOf" srcId="{9071E936-DB97-41E1-9DE3-EBB731E011A1}" destId="{1DD59CCB-C086-4AF1-BF2D-A31863BF6524}" srcOrd="0" destOrd="0" presId="urn:microsoft.com/office/officeart/2005/8/layout/vList2"/>
    <dgm:cxn modelId="{33D63E0E-56C1-44DE-8B9D-1ADC44461337}" srcId="{53B55611-201D-4BC2-BEDB-285D9E0AC1CD}" destId="{D9E4DC02-52CC-4CF5-A81C-EAD9BD219E6D}" srcOrd="3" destOrd="0" parTransId="{13D46ABA-577A-4730-B57C-C145D4020905}" sibTransId="{7CF62FBC-9230-4937-A71F-AD5F14332FC3}"/>
    <dgm:cxn modelId="{9AFEE817-F3B6-4E4A-AC74-FEA3B470673E}" srcId="{E14F70EC-CDDC-447D-A236-7018B30E27F4}" destId="{8030A676-7118-4957-AF4E-F0980BA0B9C1}" srcOrd="0" destOrd="0" parTransId="{12D851B1-0C51-4C6D-9D32-514B29563CC2}" sibTransId="{9AB4ED24-EA93-4454-A76F-6294BCC2E11C}"/>
    <dgm:cxn modelId="{4CC68F1B-A69E-4947-8074-9C7A3C0551EA}" type="presOf" srcId="{8030A676-7118-4957-AF4E-F0980BA0B9C1}" destId="{6B68C60B-057A-4CD7-A83B-C2A840BDB7A3}" srcOrd="0" destOrd="0" presId="urn:microsoft.com/office/officeart/2005/8/layout/vList2"/>
    <dgm:cxn modelId="{41E4801C-350F-44C3-801C-AD5D724BEBB0}" srcId="{881AA042-E209-4E6E-AC24-604A257658DA}" destId="{9071E936-DB97-41E1-9DE3-EBB731E011A1}" srcOrd="0" destOrd="0" parTransId="{76463E1A-17BA-4615-8C69-4AA24567EA2D}" sibTransId="{77EE91A7-101E-49DE-976C-7D364FF1587E}"/>
    <dgm:cxn modelId="{89AFAA1F-6624-457E-874E-915C5CA780DC}" type="presOf" srcId="{D9E4DC02-52CC-4CF5-A81C-EAD9BD219E6D}" destId="{C099715B-BA0C-49B8-B12A-5D54BE0CA6B1}" srcOrd="0" destOrd="0" presId="urn:microsoft.com/office/officeart/2005/8/layout/vList2"/>
    <dgm:cxn modelId="{CCCB7935-E716-485C-A10E-3D547786FEDD}" type="presOf" srcId="{77284D7F-656E-4E87-99A0-C0ABFB8A9032}" destId="{6428E1CF-2434-4C2F-ADE1-7A4569FE1D04}" srcOrd="0" destOrd="0" presId="urn:microsoft.com/office/officeart/2005/8/layout/vList2"/>
    <dgm:cxn modelId="{3233184B-B179-403A-AB7C-84AA68251A9F}" srcId="{21C63A3E-E95F-40E4-95B3-BCA0127A63DD}" destId="{146BD020-9EFD-496A-A580-F99650603C49}" srcOrd="0" destOrd="0" parTransId="{8BA1A68A-6FC5-4BF6-BEA4-F5D79F6F985A}" sibTransId="{89E16DCE-6865-4383-84D6-C723C411C7C5}"/>
    <dgm:cxn modelId="{1FA07151-815B-4001-90E0-AAD4FD33F8A9}" type="presOf" srcId="{21C63A3E-E95F-40E4-95B3-BCA0127A63DD}" destId="{2DD63A9F-8F01-44B7-97FF-C189210BF439}" srcOrd="0" destOrd="0" presId="urn:microsoft.com/office/officeart/2005/8/layout/vList2"/>
    <dgm:cxn modelId="{64FB1281-8C01-451E-8591-9D6D59D29ED5}" srcId="{53B55611-201D-4BC2-BEDB-285D9E0AC1CD}" destId="{E14F70EC-CDDC-447D-A236-7018B30E27F4}" srcOrd="2" destOrd="0" parTransId="{A440AD9B-FBC4-4EC8-9B3E-F9A26FEF4737}" sibTransId="{2B98BC26-2FC5-45F6-8884-26125BA36FB5}"/>
    <dgm:cxn modelId="{2E24D787-DDC9-4AE0-834F-9F443A3ECA09}" type="presOf" srcId="{3D7839DF-6056-40A1-9A5C-21478D93406D}" destId="{F3DE3287-5BC7-4C7B-AA96-A1872AC3CAA9}" srcOrd="0" destOrd="0" presId="urn:microsoft.com/office/officeart/2005/8/layout/vList2"/>
    <dgm:cxn modelId="{AC977489-C289-41EF-BBD8-24BEDA32919B}" srcId="{D9E4DC02-52CC-4CF5-A81C-EAD9BD219E6D}" destId="{77284D7F-656E-4E87-99A0-C0ABFB8A9032}" srcOrd="0" destOrd="0" parTransId="{C5878177-ADCE-46DE-A671-AFFAA2B6E9B0}" sibTransId="{E2283477-3835-4892-9368-8C6687390600}"/>
    <dgm:cxn modelId="{7F16098F-DF54-4B43-B4E2-F1C9D0E592B0}" srcId="{3D7839DF-6056-40A1-9A5C-21478D93406D}" destId="{C524C0EA-665F-4627-B90A-4B3624764B7D}" srcOrd="0" destOrd="0" parTransId="{1513A83B-F758-4CD7-BBA2-EBD3F3236086}" sibTransId="{0C745D2F-BCE2-4AE1-9392-60B90AD9D434}"/>
    <dgm:cxn modelId="{B5ACDC9D-CD9E-497D-8090-83AA347B2B17}" type="presOf" srcId="{C524C0EA-665F-4627-B90A-4B3624764B7D}" destId="{3A27CFB4-43AD-4F07-8D26-28893D6C0C08}" srcOrd="0" destOrd="0" presId="urn:microsoft.com/office/officeart/2005/8/layout/vList2"/>
    <dgm:cxn modelId="{94A002D8-1D24-4301-8591-7AC83A860B40}" srcId="{53B55611-201D-4BC2-BEDB-285D9E0AC1CD}" destId="{3D7839DF-6056-40A1-9A5C-21478D93406D}" srcOrd="4" destOrd="0" parTransId="{33FDD4AE-0BD4-4FD2-AFD1-CE5E91EE5D3B}" sibTransId="{3665C349-3E41-41E5-9F77-F083F9154B23}"/>
    <dgm:cxn modelId="{151EE2DD-ADEB-4097-8C16-BF03444F0AE1}" srcId="{53B55611-201D-4BC2-BEDB-285D9E0AC1CD}" destId="{881AA042-E209-4E6E-AC24-604A257658DA}" srcOrd="0" destOrd="0" parTransId="{DBFA5611-782D-4583-86D8-21C45D464BBC}" sibTransId="{E2B6EDA6-6CF4-4C15-A051-9F693C902E6B}"/>
    <dgm:cxn modelId="{0D5F28DE-BD0E-41E6-8111-3225A4AE2893}" type="presOf" srcId="{E14F70EC-CDDC-447D-A236-7018B30E27F4}" destId="{DAB0F310-AA31-45AF-81B6-C31CF752534C}" srcOrd="0" destOrd="0" presId="urn:microsoft.com/office/officeart/2005/8/layout/vList2"/>
    <dgm:cxn modelId="{C6A3CBE3-58C1-4AD5-947C-A45C87F857EA}" type="presOf" srcId="{146BD020-9EFD-496A-A580-F99650603C49}" destId="{29A6EF14-A80C-40A1-B16B-5AC9912FE760}" srcOrd="0" destOrd="0" presId="urn:microsoft.com/office/officeart/2005/8/layout/vList2"/>
    <dgm:cxn modelId="{5FDF94E6-F949-44DA-883D-4E79576A3BA3}" srcId="{53B55611-201D-4BC2-BEDB-285D9E0AC1CD}" destId="{21C63A3E-E95F-40E4-95B3-BCA0127A63DD}" srcOrd="1" destOrd="0" parTransId="{B8D8B4BF-7C87-44CF-B912-A4199A73BF28}" sibTransId="{0BF27A61-ADB2-450C-A3BB-964F2C42BEEE}"/>
    <dgm:cxn modelId="{A683ABF9-0212-440A-916A-93C144D0D6BB}" type="presOf" srcId="{53B55611-201D-4BC2-BEDB-285D9E0AC1CD}" destId="{CD8159B9-85D4-4C4A-ABE9-00C92B2C9BBA}" srcOrd="0" destOrd="0" presId="urn:microsoft.com/office/officeart/2005/8/layout/vList2"/>
    <dgm:cxn modelId="{2A159BFB-C9D1-4C00-82FD-01405A8D822A}" type="presParOf" srcId="{CD8159B9-85D4-4C4A-ABE9-00C92B2C9BBA}" destId="{DC778514-A922-4084-A853-2717D0876BDA}" srcOrd="0" destOrd="0" presId="urn:microsoft.com/office/officeart/2005/8/layout/vList2"/>
    <dgm:cxn modelId="{6871B05B-A1E5-41F5-B9ED-EC89C93D2AE0}" type="presParOf" srcId="{CD8159B9-85D4-4C4A-ABE9-00C92B2C9BBA}" destId="{1DD59CCB-C086-4AF1-BF2D-A31863BF6524}" srcOrd="1" destOrd="0" presId="urn:microsoft.com/office/officeart/2005/8/layout/vList2"/>
    <dgm:cxn modelId="{3DF413C0-42D4-4926-A604-F7942DEAE705}" type="presParOf" srcId="{CD8159B9-85D4-4C4A-ABE9-00C92B2C9BBA}" destId="{2DD63A9F-8F01-44B7-97FF-C189210BF439}" srcOrd="2" destOrd="0" presId="urn:microsoft.com/office/officeart/2005/8/layout/vList2"/>
    <dgm:cxn modelId="{6209CD87-7F78-4AAC-9A59-98D8909F6E8B}" type="presParOf" srcId="{CD8159B9-85D4-4C4A-ABE9-00C92B2C9BBA}" destId="{29A6EF14-A80C-40A1-B16B-5AC9912FE760}" srcOrd="3" destOrd="0" presId="urn:microsoft.com/office/officeart/2005/8/layout/vList2"/>
    <dgm:cxn modelId="{4E7D1C3D-D508-45BE-9052-2B22AF44F253}" type="presParOf" srcId="{CD8159B9-85D4-4C4A-ABE9-00C92B2C9BBA}" destId="{DAB0F310-AA31-45AF-81B6-C31CF752534C}" srcOrd="4" destOrd="0" presId="urn:microsoft.com/office/officeart/2005/8/layout/vList2"/>
    <dgm:cxn modelId="{90C1C248-56BB-4840-B284-D2DF719B1EF2}" type="presParOf" srcId="{CD8159B9-85D4-4C4A-ABE9-00C92B2C9BBA}" destId="{6B68C60B-057A-4CD7-A83B-C2A840BDB7A3}" srcOrd="5" destOrd="0" presId="urn:microsoft.com/office/officeart/2005/8/layout/vList2"/>
    <dgm:cxn modelId="{47384E47-A2DE-4DAB-A9E0-0484CD4046A9}" type="presParOf" srcId="{CD8159B9-85D4-4C4A-ABE9-00C92B2C9BBA}" destId="{C099715B-BA0C-49B8-B12A-5D54BE0CA6B1}" srcOrd="6" destOrd="0" presId="urn:microsoft.com/office/officeart/2005/8/layout/vList2"/>
    <dgm:cxn modelId="{6DD31734-93D7-4F1D-96EF-C9EB5487C26B}" type="presParOf" srcId="{CD8159B9-85D4-4C4A-ABE9-00C92B2C9BBA}" destId="{6428E1CF-2434-4C2F-ADE1-7A4569FE1D04}" srcOrd="7" destOrd="0" presId="urn:microsoft.com/office/officeart/2005/8/layout/vList2"/>
    <dgm:cxn modelId="{88D94049-796E-4503-AC7B-CA924DF07514}" type="presParOf" srcId="{CD8159B9-85D4-4C4A-ABE9-00C92B2C9BBA}" destId="{F3DE3287-5BC7-4C7B-AA96-A1872AC3CAA9}" srcOrd="8" destOrd="0" presId="urn:microsoft.com/office/officeart/2005/8/layout/vList2"/>
    <dgm:cxn modelId="{DFB1623F-5589-4EEA-9668-9B49358178CC}" type="presParOf" srcId="{CD8159B9-85D4-4C4A-ABE9-00C92B2C9BBA}" destId="{3A27CFB4-43AD-4F07-8D26-28893D6C0C08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F4CF4E-32F0-4AED-A02F-1D290936812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7803FE1-4638-4CA3-B5B6-8901A5C32658}">
      <dgm:prSet phldrT="[Text]" custT="1"/>
      <dgm:spPr/>
      <dgm:t>
        <a:bodyPr/>
        <a:lstStyle/>
        <a:p>
          <a:r>
            <a:rPr lang="en-US" sz="1800" dirty="0"/>
            <a:t>November 2020</a:t>
          </a:r>
        </a:p>
        <a:p>
          <a:r>
            <a:rPr lang="en-US" sz="1400" dirty="0"/>
            <a:t>AU Assembly committed to broaden AfCFTA inclusiveness (youth, women, MSMEs and ICBT)</a:t>
          </a:r>
        </a:p>
      </dgm:t>
    </dgm:pt>
    <dgm:pt modelId="{0DDA13B0-5B0E-426F-96F8-194FE1E60474}" type="parTrans" cxnId="{362C2FF2-EB25-451D-BDF2-BC3E896FDC79}">
      <dgm:prSet/>
      <dgm:spPr/>
      <dgm:t>
        <a:bodyPr/>
        <a:lstStyle/>
        <a:p>
          <a:endParaRPr lang="en-US"/>
        </a:p>
      </dgm:t>
    </dgm:pt>
    <dgm:pt modelId="{496DA3A9-A8E7-4F84-A415-CA16A6B3AE94}" type="sibTrans" cxnId="{362C2FF2-EB25-451D-BDF2-BC3E896FDC79}">
      <dgm:prSet/>
      <dgm:spPr/>
      <dgm:t>
        <a:bodyPr/>
        <a:lstStyle/>
        <a:p>
          <a:endParaRPr lang="en-US"/>
        </a:p>
      </dgm:t>
    </dgm:pt>
    <dgm:pt modelId="{B409A37B-48A6-4BC4-8AE9-C1607AF80DAC}">
      <dgm:prSet phldrT="[Text]" custT="1"/>
      <dgm:spPr/>
      <dgm:t>
        <a:bodyPr/>
        <a:lstStyle/>
        <a:p>
          <a:r>
            <a:rPr lang="en-US" sz="1800" dirty="0"/>
            <a:t>February 2022</a:t>
          </a:r>
        </a:p>
        <a:p>
          <a:r>
            <a:rPr lang="en-US" sz="1400" dirty="0"/>
            <a:t>AU Assembly decided to include a Protocol on Women and Youth in Trade in the AfCFTA Agreement</a:t>
          </a:r>
        </a:p>
      </dgm:t>
    </dgm:pt>
    <dgm:pt modelId="{FCF86FE7-AD6E-4442-87F9-F66F30B79F4A}" type="parTrans" cxnId="{0547ED32-F219-4BE5-A95D-426A5201CC50}">
      <dgm:prSet/>
      <dgm:spPr/>
      <dgm:t>
        <a:bodyPr/>
        <a:lstStyle/>
        <a:p>
          <a:endParaRPr lang="en-US"/>
        </a:p>
      </dgm:t>
    </dgm:pt>
    <dgm:pt modelId="{545B7B81-785E-449B-93A4-224C0713D341}" type="sibTrans" cxnId="{0547ED32-F219-4BE5-A95D-426A5201CC50}">
      <dgm:prSet/>
      <dgm:spPr/>
      <dgm:t>
        <a:bodyPr/>
        <a:lstStyle/>
        <a:p>
          <a:endParaRPr lang="en-US"/>
        </a:p>
      </dgm:t>
    </dgm:pt>
    <dgm:pt modelId="{F37B4ECE-EFCA-4398-BCB2-EC142E58B4A3}">
      <dgm:prSet phldrT="[Text]" custT="1"/>
      <dgm:spPr/>
      <dgm:t>
        <a:bodyPr/>
        <a:lstStyle/>
        <a:p>
          <a:r>
            <a:rPr lang="en-US" sz="2100" dirty="0"/>
            <a:t>February 2024</a:t>
          </a:r>
        </a:p>
        <a:p>
          <a:r>
            <a:rPr lang="en-US" sz="1400" dirty="0"/>
            <a:t>AU Assembly adopts the Protocol on Women and Youth in Trade </a:t>
          </a:r>
        </a:p>
      </dgm:t>
    </dgm:pt>
    <dgm:pt modelId="{81F1D275-B06D-48F4-AB72-D766B6A85AA8}" type="parTrans" cxnId="{BDA54280-6F58-4666-9680-608538007B29}">
      <dgm:prSet/>
      <dgm:spPr/>
      <dgm:t>
        <a:bodyPr/>
        <a:lstStyle/>
        <a:p>
          <a:endParaRPr lang="en-US"/>
        </a:p>
      </dgm:t>
    </dgm:pt>
    <dgm:pt modelId="{67B4F48B-C6B3-436E-ABD1-D878D28E78E9}" type="sibTrans" cxnId="{BDA54280-6F58-4666-9680-608538007B29}">
      <dgm:prSet/>
      <dgm:spPr/>
      <dgm:t>
        <a:bodyPr/>
        <a:lstStyle/>
        <a:p>
          <a:endParaRPr lang="en-US"/>
        </a:p>
      </dgm:t>
    </dgm:pt>
    <dgm:pt modelId="{AB9DAE19-D5D2-46E0-B969-5A74A6A0097C}" type="pres">
      <dgm:prSet presAssocID="{3CF4CF4E-32F0-4AED-A02F-1D2909368124}" presName="Name0" presStyleCnt="0">
        <dgm:presLayoutVars>
          <dgm:dir/>
          <dgm:resizeHandles val="exact"/>
        </dgm:presLayoutVars>
      </dgm:prSet>
      <dgm:spPr/>
    </dgm:pt>
    <dgm:pt modelId="{5E2C6C98-F372-49B8-9529-49C9BBC8CD8E}" type="pres">
      <dgm:prSet presAssocID="{97803FE1-4638-4CA3-B5B6-8901A5C32658}" presName="node" presStyleLbl="node1" presStyleIdx="0" presStyleCnt="3">
        <dgm:presLayoutVars>
          <dgm:bulletEnabled val="1"/>
        </dgm:presLayoutVars>
      </dgm:prSet>
      <dgm:spPr/>
    </dgm:pt>
    <dgm:pt modelId="{010119D5-A85C-4794-9145-C0C3AE5150CD}" type="pres">
      <dgm:prSet presAssocID="{496DA3A9-A8E7-4F84-A415-CA16A6B3AE94}" presName="sibTrans" presStyleLbl="sibTrans2D1" presStyleIdx="0" presStyleCnt="2"/>
      <dgm:spPr/>
    </dgm:pt>
    <dgm:pt modelId="{2F2E909F-3D86-4FAD-A6F8-3D2B1B6B1304}" type="pres">
      <dgm:prSet presAssocID="{496DA3A9-A8E7-4F84-A415-CA16A6B3AE94}" presName="connectorText" presStyleLbl="sibTrans2D1" presStyleIdx="0" presStyleCnt="2"/>
      <dgm:spPr/>
    </dgm:pt>
    <dgm:pt modelId="{63F93D04-3D65-452C-8244-74DBA69ACC85}" type="pres">
      <dgm:prSet presAssocID="{B409A37B-48A6-4BC4-8AE9-C1607AF80DAC}" presName="node" presStyleLbl="node1" presStyleIdx="1" presStyleCnt="3">
        <dgm:presLayoutVars>
          <dgm:bulletEnabled val="1"/>
        </dgm:presLayoutVars>
      </dgm:prSet>
      <dgm:spPr/>
    </dgm:pt>
    <dgm:pt modelId="{DA523E8A-E497-49E2-BE9D-CB4213D07AF1}" type="pres">
      <dgm:prSet presAssocID="{545B7B81-785E-449B-93A4-224C0713D341}" presName="sibTrans" presStyleLbl="sibTrans2D1" presStyleIdx="1" presStyleCnt="2"/>
      <dgm:spPr/>
    </dgm:pt>
    <dgm:pt modelId="{3C9E8B5B-52F2-454D-9620-7D69640D1CD5}" type="pres">
      <dgm:prSet presAssocID="{545B7B81-785E-449B-93A4-224C0713D341}" presName="connectorText" presStyleLbl="sibTrans2D1" presStyleIdx="1" presStyleCnt="2"/>
      <dgm:spPr/>
    </dgm:pt>
    <dgm:pt modelId="{8A7FEDDA-E941-45A6-82CC-14189CA932B6}" type="pres">
      <dgm:prSet presAssocID="{F37B4ECE-EFCA-4398-BCB2-EC142E58B4A3}" presName="node" presStyleLbl="node1" presStyleIdx="2" presStyleCnt="3">
        <dgm:presLayoutVars>
          <dgm:bulletEnabled val="1"/>
        </dgm:presLayoutVars>
      </dgm:prSet>
      <dgm:spPr/>
    </dgm:pt>
  </dgm:ptLst>
  <dgm:cxnLst>
    <dgm:cxn modelId="{0547ED32-F219-4BE5-A95D-426A5201CC50}" srcId="{3CF4CF4E-32F0-4AED-A02F-1D2909368124}" destId="{B409A37B-48A6-4BC4-8AE9-C1607AF80DAC}" srcOrd="1" destOrd="0" parTransId="{FCF86FE7-AD6E-4442-87F9-F66F30B79F4A}" sibTransId="{545B7B81-785E-449B-93A4-224C0713D341}"/>
    <dgm:cxn modelId="{3A348E37-A558-4047-9F54-5F04CA8E7EFC}" type="presOf" srcId="{3CF4CF4E-32F0-4AED-A02F-1D2909368124}" destId="{AB9DAE19-D5D2-46E0-B969-5A74A6A0097C}" srcOrd="0" destOrd="0" presId="urn:microsoft.com/office/officeart/2005/8/layout/process1"/>
    <dgm:cxn modelId="{0FE0CC4C-CBD7-454F-90C1-FACD5C7DB238}" type="presOf" srcId="{97803FE1-4638-4CA3-B5B6-8901A5C32658}" destId="{5E2C6C98-F372-49B8-9529-49C9BBC8CD8E}" srcOrd="0" destOrd="0" presId="urn:microsoft.com/office/officeart/2005/8/layout/process1"/>
    <dgm:cxn modelId="{F319A072-C358-45CF-BD71-245C379ECF50}" type="presOf" srcId="{545B7B81-785E-449B-93A4-224C0713D341}" destId="{3C9E8B5B-52F2-454D-9620-7D69640D1CD5}" srcOrd="1" destOrd="0" presId="urn:microsoft.com/office/officeart/2005/8/layout/process1"/>
    <dgm:cxn modelId="{720EF059-C9ED-443E-8E98-5028E344683D}" type="presOf" srcId="{496DA3A9-A8E7-4F84-A415-CA16A6B3AE94}" destId="{2F2E909F-3D86-4FAD-A6F8-3D2B1B6B1304}" srcOrd="1" destOrd="0" presId="urn:microsoft.com/office/officeart/2005/8/layout/process1"/>
    <dgm:cxn modelId="{BDA54280-6F58-4666-9680-608538007B29}" srcId="{3CF4CF4E-32F0-4AED-A02F-1D2909368124}" destId="{F37B4ECE-EFCA-4398-BCB2-EC142E58B4A3}" srcOrd="2" destOrd="0" parTransId="{81F1D275-B06D-48F4-AB72-D766B6A85AA8}" sibTransId="{67B4F48B-C6B3-436E-ABD1-D878D28E78E9}"/>
    <dgm:cxn modelId="{55A6098E-BECA-4EFE-9E1A-7B78C5B80867}" type="presOf" srcId="{545B7B81-785E-449B-93A4-224C0713D341}" destId="{DA523E8A-E497-49E2-BE9D-CB4213D07AF1}" srcOrd="0" destOrd="0" presId="urn:microsoft.com/office/officeart/2005/8/layout/process1"/>
    <dgm:cxn modelId="{B0676A9E-45B9-4DA0-BF2C-5E866B223BFF}" type="presOf" srcId="{F37B4ECE-EFCA-4398-BCB2-EC142E58B4A3}" destId="{8A7FEDDA-E941-45A6-82CC-14189CA932B6}" srcOrd="0" destOrd="0" presId="urn:microsoft.com/office/officeart/2005/8/layout/process1"/>
    <dgm:cxn modelId="{F4B676BF-6667-40EC-8002-62B09E2CA4D0}" type="presOf" srcId="{496DA3A9-A8E7-4F84-A415-CA16A6B3AE94}" destId="{010119D5-A85C-4794-9145-C0C3AE5150CD}" srcOrd="0" destOrd="0" presId="urn:microsoft.com/office/officeart/2005/8/layout/process1"/>
    <dgm:cxn modelId="{E7C30BCC-59E4-4D6A-8302-C3407E1BFAE3}" type="presOf" srcId="{B409A37B-48A6-4BC4-8AE9-C1607AF80DAC}" destId="{63F93D04-3D65-452C-8244-74DBA69ACC85}" srcOrd="0" destOrd="0" presId="urn:microsoft.com/office/officeart/2005/8/layout/process1"/>
    <dgm:cxn modelId="{362C2FF2-EB25-451D-BDF2-BC3E896FDC79}" srcId="{3CF4CF4E-32F0-4AED-A02F-1D2909368124}" destId="{97803FE1-4638-4CA3-B5B6-8901A5C32658}" srcOrd="0" destOrd="0" parTransId="{0DDA13B0-5B0E-426F-96F8-194FE1E60474}" sibTransId="{496DA3A9-A8E7-4F84-A415-CA16A6B3AE94}"/>
    <dgm:cxn modelId="{75A1DB07-9D19-4FE0-BE52-A936DE6434F0}" type="presParOf" srcId="{AB9DAE19-D5D2-46E0-B969-5A74A6A0097C}" destId="{5E2C6C98-F372-49B8-9529-49C9BBC8CD8E}" srcOrd="0" destOrd="0" presId="urn:microsoft.com/office/officeart/2005/8/layout/process1"/>
    <dgm:cxn modelId="{A9E8E695-0784-4609-A0A6-8F0EDC0FC019}" type="presParOf" srcId="{AB9DAE19-D5D2-46E0-B969-5A74A6A0097C}" destId="{010119D5-A85C-4794-9145-C0C3AE5150CD}" srcOrd="1" destOrd="0" presId="urn:microsoft.com/office/officeart/2005/8/layout/process1"/>
    <dgm:cxn modelId="{77C7E49E-D52E-4226-A682-235F9DB61DD4}" type="presParOf" srcId="{010119D5-A85C-4794-9145-C0C3AE5150CD}" destId="{2F2E909F-3D86-4FAD-A6F8-3D2B1B6B1304}" srcOrd="0" destOrd="0" presId="urn:microsoft.com/office/officeart/2005/8/layout/process1"/>
    <dgm:cxn modelId="{9260C35F-BF3C-4BE2-88FE-5A4B74795012}" type="presParOf" srcId="{AB9DAE19-D5D2-46E0-B969-5A74A6A0097C}" destId="{63F93D04-3D65-452C-8244-74DBA69ACC85}" srcOrd="2" destOrd="0" presId="urn:microsoft.com/office/officeart/2005/8/layout/process1"/>
    <dgm:cxn modelId="{609757B7-6D1C-49EC-9BC5-E18FA4E525BD}" type="presParOf" srcId="{AB9DAE19-D5D2-46E0-B969-5A74A6A0097C}" destId="{DA523E8A-E497-49E2-BE9D-CB4213D07AF1}" srcOrd="3" destOrd="0" presId="urn:microsoft.com/office/officeart/2005/8/layout/process1"/>
    <dgm:cxn modelId="{B8B4BE3F-E457-465C-998B-7E0BFA6EDB12}" type="presParOf" srcId="{DA523E8A-E497-49E2-BE9D-CB4213D07AF1}" destId="{3C9E8B5B-52F2-454D-9620-7D69640D1CD5}" srcOrd="0" destOrd="0" presId="urn:microsoft.com/office/officeart/2005/8/layout/process1"/>
    <dgm:cxn modelId="{90874273-6B4F-4D00-98DE-8BEA3F296DD1}" type="presParOf" srcId="{AB9DAE19-D5D2-46E0-B969-5A74A6A0097C}" destId="{8A7FEDDA-E941-45A6-82CC-14189CA932B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B49AEA-1637-4756-86D5-702145A7BC2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95E0525-FDEE-48E0-8485-001C6A6F3F2A}">
      <dgm:prSet phldrT="[Text]"/>
      <dgm:spPr/>
      <dgm:t>
        <a:bodyPr/>
        <a:lstStyle/>
        <a:p>
          <a:r>
            <a:rPr lang="en-US" dirty="0"/>
            <a:t>Affirmative action</a:t>
          </a:r>
        </a:p>
      </dgm:t>
    </dgm:pt>
    <dgm:pt modelId="{A39AC8F0-6F59-472A-B7E7-0C62D7C43A7E}" type="parTrans" cxnId="{3F20BE31-9400-41F8-816D-F538071FB049}">
      <dgm:prSet/>
      <dgm:spPr/>
      <dgm:t>
        <a:bodyPr/>
        <a:lstStyle/>
        <a:p>
          <a:endParaRPr lang="en-US"/>
        </a:p>
      </dgm:t>
    </dgm:pt>
    <dgm:pt modelId="{58342CB3-98BB-4DB6-879A-268AE99B67EA}" type="sibTrans" cxnId="{3F20BE31-9400-41F8-816D-F538071FB049}">
      <dgm:prSet/>
      <dgm:spPr/>
      <dgm:t>
        <a:bodyPr/>
        <a:lstStyle/>
        <a:p>
          <a:endParaRPr lang="en-US"/>
        </a:p>
      </dgm:t>
    </dgm:pt>
    <dgm:pt modelId="{DD33AB29-1524-4F5F-A5CE-FE58024B15B2}">
      <dgm:prSet phldrT="[Text]"/>
      <dgm:spPr/>
      <dgm:t>
        <a:bodyPr/>
        <a:lstStyle/>
        <a:p>
          <a:r>
            <a:rPr lang="en-US" dirty="0"/>
            <a:t>Elimination of all forms of discrimination</a:t>
          </a:r>
        </a:p>
      </dgm:t>
    </dgm:pt>
    <dgm:pt modelId="{0B398FB4-43BE-4607-B69C-92AD795AB3DC}" type="parTrans" cxnId="{C066428A-2471-4E6D-8ACF-B011EA7FBC49}">
      <dgm:prSet/>
      <dgm:spPr/>
      <dgm:t>
        <a:bodyPr/>
        <a:lstStyle/>
        <a:p>
          <a:endParaRPr lang="en-US"/>
        </a:p>
      </dgm:t>
    </dgm:pt>
    <dgm:pt modelId="{E42C3B63-90FE-4BCC-ACE0-7FC8DBB86A79}" type="sibTrans" cxnId="{C066428A-2471-4E6D-8ACF-B011EA7FBC49}">
      <dgm:prSet/>
      <dgm:spPr/>
      <dgm:t>
        <a:bodyPr/>
        <a:lstStyle/>
        <a:p>
          <a:endParaRPr lang="en-US"/>
        </a:p>
      </dgm:t>
    </dgm:pt>
    <dgm:pt modelId="{AB4FCF00-2593-479D-8C7B-96DB9D66A931}">
      <dgm:prSet phldrT="[Text]"/>
      <dgm:spPr/>
      <dgm:t>
        <a:bodyPr/>
        <a:lstStyle/>
        <a:p>
          <a:r>
            <a:rPr lang="en-US" dirty="0"/>
            <a:t>Inclusivity</a:t>
          </a:r>
        </a:p>
      </dgm:t>
    </dgm:pt>
    <dgm:pt modelId="{BA611BA6-4FD0-47A6-9CEF-47A52D590CD2}" type="parTrans" cxnId="{0B212C20-CA72-4734-B9A2-919DE3FE7E19}">
      <dgm:prSet/>
      <dgm:spPr/>
      <dgm:t>
        <a:bodyPr/>
        <a:lstStyle/>
        <a:p>
          <a:endParaRPr lang="en-US"/>
        </a:p>
      </dgm:t>
    </dgm:pt>
    <dgm:pt modelId="{CCDE4E16-7510-4041-8856-08861D840472}" type="sibTrans" cxnId="{0B212C20-CA72-4734-B9A2-919DE3FE7E19}">
      <dgm:prSet/>
      <dgm:spPr/>
      <dgm:t>
        <a:bodyPr/>
        <a:lstStyle/>
        <a:p>
          <a:endParaRPr lang="en-US"/>
        </a:p>
      </dgm:t>
    </dgm:pt>
    <dgm:pt modelId="{E3FF9F16-F22D-46DA-8A99-DE37ABEA7F65}" type="pres">
      <dgm:prSet presAssocID="{E6B49AEA-1637-4756-86D5-702145A7BC2F}" presName="diagram" presStyleCnt="0">
        <dgm:presLayoutVars>
          <dgm:dir/>
          <dgm:resizeHandles val="exact"/>
        </dgm:presLayoutVars>
      </dgm:prSet>
      <dgm:spPr/>
    </dgm:pt>
    <dgm:pt modelId="{A00DFE61-24FA-44B9-8734-D07F12410A4E}" type="pres">
      <dgm:prSet presAssocID="{A95E0525-FDEE-48E0-8485-001C6A6F3F2A}" presName="node" presStyleLbl="node1" presStyleIdx="0" presStyleCnt="3">
        <dgm:presLayoutVars>
          <dgm:bulletEnabled val="1"/>
        </dgm:presLayoutVars>
      </dgm:prSet>
      <dgm:spPr/>
    </dgm:pt>
    <dgm:pt modelId="{707B623D-363C-48F2-8D5E-B4357B5EDD86}" type="pres">
      <dgm:prSet presAssocID="{58342CB3-98BB-4DB6-879A-268AE99B67EA}" presName="sibTrans" presStyleCnt="0"/>
      <dgm:spPr/>
    </dgm:pt>
    <dgm:pt modelId="{51AEC441-EE89-48A2-A2A9-56EB89C75121}" type="pres">
      <dgm:prSet presAssocID="{DD33AB29-1524-4F5F-A5CE-FE58024B15B2}" presName="node" presStyleLbl="node1" presStyleIdx="1" presStyleCnt="3">
        <dgm:presLayoutVars>
          <dgm:bulletEnabled val="1"/>
        </dgm:presLayoutVars>
      </dgm:prSet>
      <dgm:spPr/>
    </dgm:pt>
    <dgm:pt modelId="{BF3ABB68-E367-4181-8281-5AC5EC179082}" type="pres">
      <dgm:prSet presAssocID="{E42C3B63-90FE-4BCC-ACE0-7FC8DBB86A79}" presName="sibTrans" presStyleCnt="0"/>
      <dgm:spPr/>
    </dgm:pt>
    <dgm:pt modelId="{33BF5CCF-E6F2-4ED0-AC6B-CF6E7FE65DFE}" type="pres">
      <dgm:prSet presAssocID="{AB4FCF00-2593-479D-8C7B-96DB9D66A931}" presName="node" presStyleLbl="node1" presStyleIdx="2" presStyleCnt="3">
        <dgm:presLayoutVars>
          <dgm:bulletEnabled val="1"/>
        </dgm:presLayoutVars>
      </dgm:prSet>
      <dgm:spPr/>
    </dgm:pt>
  </dgm:ptLst>
  <dgm:cxnLst>
    <dgm:cxn modelId="{726C7306-3E0D-4FD2-A90F-D9199C702845}" type="presOf" srcId="{A95E0525-FDEE-48E0-8485-001C6A6F3F2A}" destId="{A00DFE61-24FA-44B9-8734-D07F12410A4E}" srcOrd="0" destOrd="0" presId="urn:microsoft.com/office/officeart/2005/8/layout/default"/>
    <dgm:cxn modelId="{CEB03D16-85F6-4B71-B0BE-AC759F4A768B}" type="presOf" srcId="{DD33AB29-1524-4F5F-A5CE-FE58024B15B2}" destId="{51AEC441-EE89-48A2-A2A9-56EB89C75121}" srcOrd="0" destOrd="0" presId="urn:microsoft.com/office/officeart/2005/8/layout/default"/>
    <dgm:cxn modelId="{51E07218-1D7D-486E-B24E-7DF32312BB24}" type="presOf" srcId="{AB4FCF00-2593-479D-8C7B-96DB9D66A931}" destId="{33BF5CCF-E6F2-4ED0-AC6B-CF6E7FE65DFE}" srcOrd="0" destOrd="0" presId="urn:microsoft.com/office/officeart/2005/8/layout/default"/>
    <dgm:cxn modelId="{0B212C20-CA72-4734-B9A2-919DE3FE7E19}" srcId="{E6B49AEA-1637-4756-86D5-702145A7BC2F}" destId="{AB4FCF00-2593-479D-8C7B-96DB9D66A931}" srcOrd="2" destOrd="0" parTransId="{BA611BA6-4FD0-47A6-9CEF-47A52D590CD2}" sibTransId="{CCDE4E16-7510-4041-8856-08861D840472}"/>
    <dgm:cxn modelId="{3F20BE31-9400-41F8-816D-F538071FB049}" srcId="{E6B49AEA-1637-4756-86D5-702145A7BC2F}" destId="{A95E0525-FDEE-48E0-8485-001C6A6F3F2A}" srcOrd="0" destOrd="0" parTransId="{A39AC8F0-6F59-472A-B7E7-0C62D7C43A7E}" sibTransId="{58342CB3-98BB-4DB6-879A-268AE99B67EA}"/>
    <dgm:cxn modelId="{C066428A-2471-4E6D-8ACF-B011EA7FBC49}" srcId="{E6B49AEA-1637-4756-86D5-702145A7BC2F}" destId="{DD33AB29-1524-4F5F-A5CE-FE58024B15B2}" srcOrd="1" destOrd="0" parTransId="{0B398FB4-43BE-4607-B69C-92AD795AB3DC}" sibTransId="{E42C3B63-90FE-4BCC-ACE0-7FC8DBB86A79}"/>
    <dgm:cxn modelId="{68E957F4-5AE6-40A4-8AC1-CD3BCC67DC48}" type="presOf" srcId="{E6B49AEA-1637-4756-86D5-702145A7BC2F}" destId="{E3FF9F16-F22D-46DA-8A99-DE37ABEA7F65}" srcOrd="0" destOrd="0" presId="urn:microsoft.com/office/officeart/2005/8/layout/default"/>
    <dgm:cxn modelId="{884A877C-23B6-4597-B7C5-B79250E9C80D}" type="presParOf" srcId="{E3FF9F16-F22D-46DA-8A99-DE37ABEA7F65}" destId="{A00DFE61-24FA-44B9-8734-D07F12410A4E}" srcOrd="0" destOrd="0" presId="urn:microsoft.com/office/officeart/2005/8/layout/default"/>
    <dgm:cxn modelId="{72E98EC4-6653-4B30-9D13-703011D0F0C9}" type="presParOf" srcId="{E3FF9F16-F22D-46DA-8A99-DE37ABEA7F65}" destId="{707B623D-363C-48F2-8D5E-B4357B5EDD86}" srcOrd="1" destOrd="0" presId="urn:microsoft.com/office/officeart/2005/8/layout/default"/>
    <dgm:cxn modelId="{CBD4DDA7-C2DA-46C9-BAF1-A0816FDF84D3}" type="presParOf" srcId="{E3FF9F16-F22D-46DA-8A99-DE37ABEA7F65}" destId="{51AEC441-EE89-48A2-A2A9-56EB89C75121}" srcOrd="2" destOrd="0" presId="urn:microsoft.com/office/officeart/2005/8/layout/default"/>
    <dgm:cxn modelId="{4EA00B0F-FBAB-445D-A64D-CB579E2CCCE3}" type="presParOf" srcId="{E3FF9F16-F22D-46DA-8A99-DE37ABEA7F65}" destId="{BF3ABB68-E367-4181-8281-5AC5EC179082}" srcOrd="3" destOrd="0" presId="urn:microsoft.com/office/officeart/2005/8/layout/default"/>
    <dgm:cxn modelId="{531F1C6D-8790-4FB7-AD18-E56A2E5FE0A5}" type="presParOf" srcId="{E3FF9F16-F22D-46DA-8A99-DE37ABEA7F65}" destId="{33BF5CCF-E6F2-4ED0-AC6B-CF6E7FE65DFE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3863A2D-E9F7-43D4-9A9B-5E60FDC0AD41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DE89EF-FBDD-49EA-80E5-BDE4511342A4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i="0" baseline="0" dirty="0"/>
            <a:t>DESIRING </a:t>
          </a:r>
          <a:r>
            <a:rPr lang="en-US" b="0" i="0" baseline="0" dirty="0"/>
            <a:t>to promote and attain the sustainable and inclusive socio-economic development of women and youth by harnessing trade opportunities presented by the AfCFTA….</a:t>
          </a:r>
          <a:endParaRPr lang="en-US" dirty="0"/>
        </a:p>
      </dgm:t>
    </dgm:pt>
    <dgm:pt modelId="{34831BA1-7341-41FD-B359-2C6C751241A3}" type="parTrans" cxnId="{FC837BAD-B39A-4D56-8A49-F9828A7463FB}">
      <dgm:prSet/>
      <dgm:spPr/>
      <dgm:t>
        <a:bodyPr/>
        <a:lstStyle/>
        <a:p>
          <a:endParaRPr lang="en-US"/>
        </a:p>
      </dgm:t>
    </dgm:pt>
    <dgm:pt modelId="{E272F1DF-8CF1-4F3A-A039-31A89D5753EB}" type="sibTrans" cxnId="{FC837BAD-B39A-4D56-8A49-F9828A7463FB}">
      <dgm:prSet/>
      <dgm:spPr/>
      <dgm:t>
        <a:bodyPr/>
        <a:lstStyle/>
        <a:p>
          <a:endParaRPr lang="en-US"/>
        </a:p>
      </dgm:t>
    </dgm:pt>
    <dgm:pt modelId="{FCC19FE7-A007-4830-A310-F2DD97E667F4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i="0" baseline="0" dirty="0"/>
            <a:t>RECOGNISING </a:t>
          </a:r>
          <a:r>
            <a:rPr lang="en-US" b="0" i="0" baseline="0" dirty="0"/>
            <a:t>the significant contribution of women and youth to the economic growth of African countries …. </a:t>
          </a:r>
        </a:p>
        <a:p>
          <a:endParaRPr lang="en-US" dirty="0"/>
        </a:p>
      </dgm:t>
    </dgm:pt>
    <dgm:pt modelId="{4FFCE74C-8055-43C4-BCD9-2BB6D9DEDC30}" type="parTrans" cxnId="{AD5501D8-EE2E-4D0D-8BE9-3EFBC84DA71B}">
      <dgm:prSet/>
      <dgm:spPr/>
      <dgm:t>
        <a:bodyPr/>
        <a:lstStyle/>
        <a:p>
          <a:endParaRPr lang="en-US"/>
        </a:p>
      </dgm:t>
    </dgm:pt>
    <dgm:pt modelId="{0C8DEFE2-1478-4A01-8F1E-FF53DBE49D18}" type="sibTrans" cxnId="{AD5501D8-EE2E-4D0D-8BE9-3EFBC84DA71B}">
      <dgm:prSet/>
      <dgm:spPr/>
      <dgm:t>
        <a:bodyPr/>
        <a:lstStyle/>
        <a:p>
          <a:endParaRPr lang="en-US"/>
        </a:p>
      </dgm:t>
    </dgm:pt>
    <dgm:pt modelId="{32FE14D3-D9B8-4728-A259-48C7CA9D5D41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i="0" baseline="0" dirty="0"/>
            <a:t>BUILDING</a:t>
          </a:r>
          <a:r>
            <a:rPr lang="en-US" b="0" i="0" baseline="0" dirty="0"/>
            <a:t> on the achievements of RECs and of national gender and youth mainstreaming policies and strategies...</a:t>
          </a:r>
        </a:p>
        <a:p>
          <a:endParaRPr lang="en-US" dirty="0"/>
        </a:p>
      </dgm:t>
    </dgm:pt>
    <dgm:pt modelId="{CE2A4E40-7D9D-40AA-BC1C-23ACB71AA8C2}" type="parTrans" cxnId="{09908881-46B2-48FE-BF7F-557C3F1890D2}">
      <dgm:prSet/>
      <dgm:spPr/>
      <dgm:t>
        <a:bodyPr/>
        <a:lstStyle/>
        <a:p>
          <a:endParaRPr lang="en-US"/>
        </a:p>
      </dgm:t>
    </dgm:pt>
    <dgm:pt modelId="{260E3739-E0F6-4D3A-BA4F-9F09622EDE89}" type="sibTrans" cxnId="{09908881-46B2-48FE-BF7F-557C3F1890D2}">
      <dgm:prSet/>
      <dgm:spPr/>
      <dgm:t>
        <a:bodyPr/>
        <a:lstStyle/>
        <a:p>
          <a:endParaRPr lang="en-US"/>
        </a:p>
      </dgm:t>
    </dgm:pt>
    <dgm:pt modelId="{24F3E9AB-3595-4D72-8C2B-E9E0EC735939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i="0" baseline="0"/>
            <a:t>DETERMINED </a:t>
          </a:r>
          <a:r>
            <a:rPr lang="en-US" b="0" i="0" baseline="0"/>
            <a:t>to create an enabling trade environment that supports women and youth….</a:t>
          </a:r>
          <a:endParaRPr lang="en-US"/>
        </a:p>
      </dgm:t>
    </dgm:pt>
    <dgm:pt modelId="{510E1881-345E-4064-A5A2-009415A13938}" type="parTrans" cxnId="{B50486AA-EC31-4A04-8072-EA50EC9A6110}">
      <dgm:prSet/>
      <dgm:spPr/>
      <dgm:t>
        <a:bodyPr/>
        <a:lstStyle/>
        <a:p>
          <a:endParaRPr lang="en-US"/>
        </a:p>
      </dgm:t>
    </dgm:pt>
    <dgm:pt modelId="{7247FD8C-ABFC-48AB-AA42-8CAF1738B0E4}" type="sibTrans" cxnId="{B50486AA-EC31-4A04-8072-EA50EC9A6110}">
      <dgm:prSet/>
      <dgm:spPr/>
      <dgm:t>
        <a:bodyPr/>
        <a:lstStyle/>
        <a:p>
          <a:endParaRPr lang="en-US"/>
        </a:p>
      </dgm:t>
    </dgm:pt>
    <dgm:pt modelId="{37A861BA-CB4D-4855-8935-CCC9DF2C8C59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i="0" baseline="0" dirty="0"/>
            <a:t>DETERMINED </a:t>
          </a:r>
          <a:r>
            <a:rPr lang="en-US" b="0" i="0" baseline="0" dirty="0"/>
            <a:t>to monitor the implementation of the AfCFTA Agreement… to ensure prioritization of women and youth participation</a:t>
          </a:r>
          <a:endParaRPr lang="en-US" dirty="0"/>
        </a:p>
      </dgm:t>
    </dgm:pt>
    <dgm:pt modelId="{D900642A-30CF-44F4-9EDC-8A7985E17024}" type="parTrans" cxnId="{43AAB452-B009-42AB-8560-5E37040F7BB1}">
      <dgm:prSet/>
      <dgm:spPr/>
      <dgm:t>
        <a:bodyPr/>
        <a:lstStyle/>
        <a:p>
          <a:endParaRPr lang="en-US"/>
        </a:p>
      </dgm:t>
    </dgm:pt>
    <dgm:pt modelId="{501FBB9A-468A-4015-A615-9887D558A266}" type="sibTrans" cxnId="{43AAB452-B009-42AB-8560-5E37040F7BB1}">
      <dgm:prSet/>
      <dgm:spPr/>
      <dgm:t>
        <a:bodyPr/>
        <a:lstStyle/>
        <a:p>
          <a:endParaRPr lang="en-US"/>
        </a:p>
      </dgm:t>
    </dgm:pt>
    <dgm:pt modelId="{3FEA755E-4337-4A2E-ACC0-9DA3FE15A7A5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i="0" baseline="0"/>
            <a:t>HAVE AGREED AS FOLLOWS: </a:t>
          </a:r>
          <a:endParaRPr lang="en-US"/>
        </a:p>
      </dgm:t>
    </dgm:pt>
    <dgm:pt modelId="{D3D9FDB0-FEE2-489A-8739-85A0319F52D7}" type="parTrans" cxnId="{EC3C5360-C02F-4A5E-A265-763D7B321C3A}">
      <dgm:prSet/>
      <dgm:spPr/>
      <dgm:t>
        <a:bodyPr/>
        <a:lstStyle/>
        <a:p>
          <a:endParaRPr lang="en-US"/>
        </a:p>
      </dgm:t>
    </dgm:pt>
    <dgm:pt modelId="{B10E1C6F-514C-470A-9B17-E0A43C300E7E}" type="sibTrans" cxnId="{EC3C5360-C02F-4A5E-A265-763D7B321C3A}">
      <dgm:prSet/>
      <dgm:spPr/>
      <dgm:t>
        <a:bodyPr/>
        <a:lstStyle/>
        <a:p>
          <a:endParaRPr lang="en-US"/>
        </a:p>
      </dgm:t>
    </dgm:pt>
    <dgm:pt modelId="{725F4B8A-9800-4D25-BF5E-743DFCAA96AD}" type="pres">
      <dgm:prSet presAssocID="{C3863A2D-E9F7-43D4-9A9B-5E60FDC0AD41}" presName="Name0" presStyleCnt="0">
        <dgm:presLayoutVars>
          <dgm:dir/>
          <dgm:resizeHandles val="exact"/>
        </dgm:presLayoutVars>
      </dgm:prSet>
      <dgm:spPr/>
    </dgm:pt>
    <dgm:pt modelId="{2F402EF3-7686-4C79-90F5-EE0D4F822E2A}" type="pres">
      <dgm:prSet presAssocID="{27DE89EF-FBDD-49EA-80E5-BDE4511342A4}" presName="node" presStyleLbl="node1" presStyleIdx="0" presStyleCnt="6">
        <dgm:presLayoutVars>
          <dgm:bulletEnabled val="1"/>
        </dgm:presLayoutVars>
      </dgm:prSet>
      <dgm:spPr/>
    </dgm:pt>
    <dgm:pt modelId="{BCEDC386-1BD7-4479-8F54-8FDD916E7E6A}" type="pres">
      <dgm:prSet presAssocID="{E272F1DF-8CF1-4F3A-A039-31A89D5753EB}" presName="sibTrans" presStyleLbl="sibTrans1D1" presStyleIdx="0" presStyleCnt="5"/>
      <dgm:spPr/>
    </dgm:pt>
    <dgm:pt modelId="{6D64C228-E980-4B80-AB7C-E9431FB64A5F}" type="pres">
      <dgm:prSet presAssocID="{E272F1DF-8CF1-4F3A-A039-31A89D5753EB}" presName="connectorText" presStyleLbl="sibTrans1D1" presStyleIdx="0" presStyleCnt="5"/>
      <dgm:spPr/>
    </dgm:pt>
    <dgm:pt modelId="{641459AD-71D7-470D-8E12-37477DD160DD}" type="pres">
      <dgm:prSet presAssocID="{FCC19FE7-A007-4830-A310-F2DD97E667F4}" presName="node" presStyleLbl="node1" presStyleIdx="1" presStyleCnt="6">
        <dgm:presLayoutVars>
          <dgm:bulletEnabled val="1"/>
        </dgm:presLayoutVars>
      </dgm:prSet>
      <dgm:spPr/>
    </dgm:pt>
    <dgm:pt modelId="{A674AF41-D818-4EB3-B4FC-C7B1CFBFF76F}" type="pres">
      <dgm:prSet presAssocID="{0C8DEFE2-1478-4A01-8F1E-FF53DBE49D18}" presName="sibTrans" presStyleLbl="sibTrans1D1" presStyleIdx="1" presStyleCnt="5"/>
      <dgm:spPr/>
    </dgm:pt>
    <dgm:pt modelId="{D691B8A6-B423-407F-B64F-2F6AB6439E2E}" type="pres">
      <dgm:prSet presAssocID="{0C8DEFE2-1478-4A01-8F1E-FF53DBE49D18}" presName="connectorText" presStyleLbl="sibTrans1D1" presStyleIdx="1" presStyleCnt="5"/>
      <dgm:spPr/>
    </dgm:pt>
    <dgm:pt modelId="{7F17D3B4-F8C2-4D1F-AABA-BC928C12794D}" type="pres">
      <dgm:prSet presAssocID="{32FE14D3-D9B8-4728-A259-48C7CA9D5D41}" presName="node" presStyleLbl="node1" presStyleIdx="2" presStyleCnt="6">
        <dgm:presLayoutVars>
          <dgm:bulletEnabled val="1"/>
        </dgm:presLayoutVars>
      </dgm:prSet>
      <dgm:spPr/>
    </dgm:pt>
    <dgm:pt modelId="{6D593443-AFF7-4AC8-A79B-8BA2B2C54129}" type="pres">
      <dgm:prSet presAssocID="{260E3739-E0F6-4D3A-BA4F-9F09622EDE89}" presName="sibTrans" presStyleLbl="sibTrans1D1" presStyleIdx="2" presStyleCnt="5"/>
      <dgm:spPr/>
    </dgm:pt>
    <dgm:pt modelId="{4298CE39-A5A7-4E61-ACCE-00464C58DC53}" type="pres">
      <dgm:prSet presAssocID="{260E3739-E0F6-4D3A-BA4F-9F09622EDE89}" presName="connectorText" presStyleLbl="sibTrans1D1" presStyleIdx="2" presStyleCnt="5"/>
      <dgm:spPr/>
    </dgm:pt>
    <dgm:pt modelId="{D1F208AE-442B-4654-9173-166664A120CD}" type="pres">
      <dgm:prSet presAssocID="{24F3E9AB-3595-4D72-8C2B-E9E0EC735939}" presName="node" presStyleLbl="node1" presStyleIdx="3" presStyleCnt="6">
        <dgm:presLayoutVars>
          <dgm:bulletEnabled val="1"/>
        </dgm:presLayoutVars>
      </dgm:prSet>
      <dgm:spPr/>
    </dgm:pt>
    <dgm:pt modelId="{D3CB1CA9-43BA-441E-90DD-DEAD0E178D5A}" type="pres">
      <dgm:prSet presAssocID="{7247FD8C-ABFC-48AB-AA42-8CAF1738B0E4}" presName="sibTrans" presStyleLbl="sibTrans1D1" presStyleIdx="3" presStyleCnt="5"/>
      <dgm:spPr/>
    </dgm:pt>
    <dgm:pt modelId="{EFD0113A-72A3-4E28-BAC7-788D571E2AA6}" type="pres">
      <dgm:prSet presAssocID="{7247FD8C-ABFC-48AB-AA42-8CAF1738B0E4}" presName="connectorText" presStyleLbl="sibTrans1D1" presStyleIdx="3" presStyleCnt="5"/>
      <dgm:spPr/>
    </dgm:pt>
    <dgm:pt modelId="{5C1EF773-3FFB-4CBF-89E8-06A19B40D544}" type="pres">
      <dgm:prSet presAssocID="{37A861BA-CB4D-4855-8935-CCC9DF2C8C59}" presName="node" presStyleLbl="node1" presStyleIdx="4" presStyleCnt="6">
        <dgm:presLayoutVars>
          <dgm:bulletEnabled val="1"/>
        </dgm:presLayoutVars>
      </dgm:prSet>
      <dgm:spPr/>
    </dgm:pt>
    <dgm:pt modelId="{8B282278-A65D-4043-948B-1BB33E0988C3}" type="pres">
      <dgm:prSet presAssocID="{501FBB9A-468A-4015-A615-9887D558A266}" presName="sibTrans" presStyleLbl="sibTrans1D1" presStyleIdx="4" presStyleCnt="5"/>
      <dgm:spPr/>
    </dgm:pt>
    <dgm:pt modelId="{FE8ABCF3-B9BC-4A95-B232-8A35D207AA87}" type="pres">
      <dgm:prSet presAssocID="{501FBB9A-468A-4015-A615-9887D558A266}" presName="connectorText" presStyleLbl="sibTrans1D1" presStyleIdx="4" presStyleCnt="5"/>
      <dgm:spPr/>
    </dgm:pt>
    <dgm:pt modelId="{8964C1EA-5BAD-4718-9294-3F1EAE13380B}" type="pres">
      <dgm:prSet presAssocID="{3FEA755E-4337-4A2E-ACC0-9DA3FE15A7A5}" presName="node" presStyleLbl="node1" presStyleIdx="5" presStyleCnt="6">
        <dgm:presLayoutVars>
          <dgm:bulletEnabled val="1"/>
        </dgm:presLayoutVars>
      </dgm:prSet>
      <dgm:spPr/>
    </dgm:pt>
  </dgm:ptLst>
  <dgm:cxnLst>
    <dgm:cxn modelId="{C781C807-652B-4261-8B9C-F6E0447CC2CB}" type="presOf" srcId="{27DE89EF-FBDD-49EA-80E5-BDE4511342A4}" destId="{2F402EF3-7686-4C79-90F5-EE0D4F822E2A}" srcOrd="0" destOrd="0" presId="urn:microsoft.com/office/officeart/2016/7/layout/RepeatingBendingProcessNew"/>
    <dgm:cxn modelId="{C524D80E-1922-4F0A-90BC-6C86A6BAC05B}" type="presOf" srcId="{FCC19FE7-A007-4830-A310-F2DD97E667F4}" destId="{641459AD-71D7-470D-8E12-37477DD160DD}" srcOrd="0" destOrd="0" presId="urn:microsoft.com/office/officeart/2016/7/layout/RepeatingBendingProcessNew"/>
    <dgm:cxn modelId="{79CCEF15-1E88-40F1-BF1B-9AC21EA9E051}" type="presOf" srcId="{7247FD8C-ABFC-48AB-AA42-8CAF1738B0E4}" destId="{D3CB1CA9-43BA-441E-90DD-DEAD0E178D5A}" srcOrd="0" destOrd="0" presId="urn:microsoft.com/office/officeart/2016/7/layout/RepeatingBendingProcessNew"/>
    <dgm:cxn modelId="{771A1B30-4DB4-4874-A0FA-904B750DC035}" type="presOf" srcId="{E272F1DF-8CF1-4F3A-A039-31A89D5753EB}" destId="{BCEDC386-1BD7-4479-8F54-8FDD916E7E6A}" srcOrd="0" destOrd="0" presId="urn:microsoft.com/office/officeart/2016/7/layout/RepeatingBendingProcessNew"/>
    <dgm:cxn modelId="{4F53473E-3CA7-4F57-AEF1-B7200D01C948}" type="presOf" srcId="{C3863A2D-E9F7-43D4-9A9B-5E60FDC0AD41}" destId="{725F4B8A-9800-4D25-BF5E-743DFCAA96AD}" srcOrd="0" destOrd="0" presId="urn:microsoft.com/office/officeart/2016/7/layout/RepeatingBendingProcessNew"/>
    <dgm:cxn modelId="{EC3C5360-C02F-4A5E-A265-763D7B321C3A}" srcId="{C3863A2D-E9F7-43D4-9A9B-5E60FDC0AD41}" destId="{3FEA755E-4337-4A2E-ACC0-9DA3FE15A7A5}" srcOrd="5" destOrd="0" parTransId="{D3D9FDB0-FEE2-489A-8739-85A0319F52D7}" sibTransId="{B10E1C6F-514C-470A-9B17-E0A43C300E7E}"/>
    <dgm:cxn modelId="{5B728044-7A87-4F62-98A2-555E45D95063}" type="presOf" srcId="{3FEA755E-4337-4A2E-ACC0-9DA3FE15A7A5}" destId="{8964C1EA-5BAD-4718-9294-3F1EAE13380B}" srcOrd="0" destOrd="0" presId="urn:microsoft.com/office/officeart/2016/7/layout/RepeatingBendingProcessNew"/>
    <dgm:cxn modelId="{8A7DFE4A-DD7C-458B-8BF6-51512AE86639}" type="presOf" srcId="{32FE14D3-D9B8-4728-A259-48C7CA9D5D41}" destId="{7F17D3B4-F8C2-4D1F-AABA-BC928C12794D}" srcOrd="0" destOrd="0" presId="urn:microsoft.com/office/officeart/2016/7/layout/RepeatingBendingProcessNew"/>
    <dgm:cxn modelId="{43AAB452-B009-42AB-8560-5E37040F7BB1}" srcId="{C3863A2D-E9F7-43D4-9A9B-5E60FDC0AD41}" destId="{37A861BA-CB4D-4855-8935-CCC9DF2C8C59}" srcOrd="4" destOrd="0" parTransId="{D900642A-30CF-44F4-9EDC-8A7985E17024}" sibTransId="{501FBB9A-468A-4015-A615-9887D558A266}"/>
    <dgm:cxn modelId="{B2EF1156-5A8D-4062-8772-99D735B1DD73}" type="presOf" srcId="{7247FD8C-ABFC-48AB-AA42-8CAF1738B0E4}" destId="{EFD0113A-72A3-4E28-BAC7-788D571E2AA6}" srcOrd="1" destOrd="0" presId="urn:microsoft.com/office/officeart/2016/7/layout/RepeatingBendingProcessNew"/>
    <dgm:cxn modelId="{B468CB57-B23C-4FE5-95BA-4E1EBB4510A0}" type="presOf" srcId="{0C8DEFE2-1478-4A01-8F1E-FF53DBE49D18}" destId="{A674AF41-D818-4EB3-B4FC-C7B1CFBFF76F}" srcOrd="0" destOrd="0" presId="urn:microsoft.com/office/officeart/2016/7/layout/RepeatingBendingProcessNew"/>
    <dgm:cxn modelId="{09908881-46B2-48FE-BF7F-557C3F1890D2}" srcId="{C3863A2D-E9F7-43D4-9A9B-5E60FDC0AD41}" destId="{32FE14D3-D9B8-4728-A259-48C7CA9D5D41}" srcOrd="2" destOrd="0" parTransId="{CE2A4E40-7D9D-40AA-BC1C-23ACB71AA8C2}" sibTransId="{260E3739-E0F6-4D3A-BA4F-9F09622EDE89}"/>
    <dgm:cxn modelId="{754A8498-E9C3-4D7B-911E-8F1588AD0BDD}" type="presOf" srcId="{260E3739-E0F6-4D3A-BA4F-9F09622EDE89}" destId="{6D593443-AFF7-4AC8-A79B-8BA2B2C54129}" srcOrd="0" destOrd="0" presId="urn:microsoft.com/office/officeart/2016/7/layout/RepeatingBendingProcessNew"/>
    <dgm:cxn modelId="{A1451AA7-C8FA-4B0F-A028-3184766DB31D}" type="presOf" srcId="{260E3739-E0F6-4D3A-BA4F-9F09622EDE89}" destId="{4298CE39-A5A7-4E61-ACCE-00464C58DC53}" srcOrd="1" destOrd="0" presId="urn:microsoft.com/office/officeart/2016/7/layout/RepeatingBendingProcessNew"/>
    <dgm:cxn modelId="{0BA783AA-AC63-4285-B4EE-02580D42F139}" type="presOf" srcId="{501FBB9A-468A-4015-A615-9887D558A266}" destId="{FE8ABCF3-B9BC-4A95-B232-8A35D207AA87}" srcOrd="1" destOrd="0" presId="urn:microsoft.com/office/officeart/2016/7/layout/RepeatingBendingProcessNew"/>
    <dgm:cxn modelId="{B50486AA-EC31-4A04-8072-EA50EC9A6110}" srcId="{C3863A2D-E9F7-43D4-9A9B-5E60FDC0AD41}" destId="{24F3E9AB-3595-4D72-8C2B-E9E0EC735939}" srcOrd="3" destOrd="0" parTransId="{510E1881-345E-4064-A5A2-009415A13938}" sibTransId="{7247FD8C-ABFC-48AB-AA42-8CAF1738B0E4}"/>
    <dgm:cxn modelId="{FC837BAD-B39A-4D56-8A49-F9828A7463FB}" srcId="{C3863A2D-E9F7-43D4-9A9B-5E60FDC0AD41}" destId="{27DE89EF-FBDD-49EA-80E5-BDE4511342A4}" srcOrd="0" destOrd="0" parTransId="{34831BA1-7341-41FD-B359-2C6C751241A3}" sibTransId="{E272F1DF-8CF1-4F3A-A039-31A89D5753EB}"/>
    <dgm:cxn modelId="{BF99C8AE-1A5E-4887-A8BF-BAA39EA37ABE}" type="presOf" srcId="{501FBB9A-468A-4015-A615-9887D558A266}" destId="{8B282278-A65D-4043-948B-1BB33E0988C3}" srcOrd="0" destOrd="0" presId="urn:microsoft.com/office/officeart/2016/7/layout/RepeatingBendingProcessNew"/>
    <dgm:cxn modelId="{C4FB5DBB-110D-4847-919E-DC353C5E29E2}" type="presOf" srcId="{0C8DEFE2-1478-4A01-8F1E-FF53DBE49D18}" destId="{D691B8A6-B423-407F-B64F-2F6AB6439E2E}" srcOrd="1" destOrd="0" presId="urn:microsoft.com/office/officeart/2016/7/layout/RepeatingBendingProcessNew"/>
    <dgm:cxn modelId="{5E228EC3-A3AB-4408-9212-B5DE1A47E5EE}" type="presOf" srcId="{24F3E9AB-3595-4D72-8C2B-E9E0EC735939}" destId="{D1F208AE-442B-4654-9173-166664A120CD}" srcOrd="0" destOrd="0" presId="urn:microsoft.com/office/officeart/2016/7/layout/RepeatingBendingProcessNew"/>
    <dgm:cxn modelId="{8A699DCD-C90B-40FD-9E43-8BA833F67009}" type="presOf" srcId="{37A861BA-CB4D-4855-8935-CCC9DF2C8C59}" destId="{5C1EF773-3FFB-4CBF-89E8-06A19B40D544}" srcOrd="0" destOrd="0" presId="urn:microsoft.com/office/officeart/2016/7/layout/RepeatingBendingProcessNew"/>
    <dgm:cxn modelId="{AD5501D8-EE2E-4D0D-8BE9-3EFBC84DA71B}" srcId="{C3863A2D-E9F7-43D4-9A9B-5E60FDC0AD41}" destId="{FCC19FE7-A007-4830-A310-F2DD97E667F4}" srcOrd="1" destOrd="0" parTransId="{4FFCE74C-8055-43C4-BCD9-2BB6D9DEDC30}" sibTransId="{0C8DEFE2-1478-4A01-8F1E-FF53DBE49D18}"/>
    <dgm:cxn modelId="{6243C8FB-353A-4052-9BB4-76C6EE2568CD}" type="presOf" srcId="{E272F1DF-8CF1-4F3A-A039-31A89D5753EB}" destId="{6D64C228-E980-4B80-AB7C-E9431FB64A5F}" srcOrd="1" destOrd="0" presId="urn:microsoft.com/office/officeart/2016/7/layout/RepeatingBendingProcessNew"/>
    <dgm:cxn modelId="{00C6251F-7E7B-4975-9694-4F4AF16F661F}" type="presParOf" srcId="{725F4B8A-9800-4D25-BF5E-743DFCAA96AD}" destId="{2F402EF3-7686-4C79-90F5-EE0D4F822E2A}" srcOrd="0" destOrd="0" presId="urn:microsoft.com/office/officeart/2016/7/layout/RepeatingBendingProcessNew"/>
    <dgm:cxn modelId="{26F05E9F-7D71-4DD2-A95D-CD694094E09B}" type="presParOf" srcId="{725F4B8A-9800-4D25-BF5E-743DFCAA96AD}" destId="{BCEDC386-1BD7-4479-8F54-8FDD916E7E6A}" srcOrd="1" destOrd="0" presId="urn:microsoft.com/office/officeart/2016/7/layout/RepeatingBendingProcessNew"/>
    <dgm:cxn modelId="{7AAA9943-0E87-4854-B2F7-7D4AE072A3BD}" type="presParOf" srcId="{BCEDC386-1BD7-4479-8F54-8FDD916E7E6A}" destId="{6D64C228-E980-4B80-AB7C-E9431FB64A5F}" srcOrd="0" destOrd="0" presId="urn:microsoft.com/office/officeart/2016/7/layout/RepeatingBendingProcessNew"/>
    <dgm:cxn modelId="{641F6ADF-16CA-429E-96C4-F1E3E6757C12}" type="presParOf" srcId="{725F4B8A-9800-4D25-BF5E-743DFCAA96AD}" destId="{641459AD-71D7-470D-8E12-37477DD160DD}" srcOrd="2" destOrd="0" presId="urn:microsoft.com/office/officeart/2016/7/layout/RepeatingBendingProcessNew"/>
    <dgm:cxn modelId="{59276D38-B3AA-43C4-A513-F7CFB5B202FE}" type="presParOf" srcId="{725F4B8A-9800-4D25-BF5E-743DFCAA96AD}" destId="{A674AF41-D818-4EB3-B4FC-C7B1CFBFF76F}" srcOrd="3" destOrd="0" presId="urn:microsoft.com/office/officeart/2016/7/layout/RepeatingBendingProcessNew"/>
    <dgm:cxn modelId="{84DE3100-FAF0-4D23-B997-371783134306}" type="presParOf" srcId="{A674AF41-D818-4EB3-B4FC-C7B1CFBFF76F}" destId="{D691B8A6-B423-407F-B64F-2F6AB6439E2E}" srcOrd="0" destOrd="0" presId="urn:microsoft.com/office/officeart/2016/7/layout/RepeatingBendingProcessNew"/>
    <dgm:cxn modelId="{053B49C0-A6FE-4320-B1D6-8D13487B8C5D}" type="presParOf" srcId="{725F4B8A-9800-4D25-BF5E-743DFCAA96AD}" destId="{7F17D3B4-F8C2-4D1F-AABA-BC928C12794D}" srcOrd="4" destOrd="0" presId="urn:microsoft.com/office/officeart/2016/7/layout/RepeatingBendingProcessNew"/>
    <dgm:cxn modelId="{1468D24D-C673-40DD-8F85-F859A7411DB3}" type="presParOf" srcId="{725F4B8A-9800-4D25-BF5E-743DFCAA96AD}" destId="{6D593443-AFF7-4AC8-A79B-8BA2B2C54129}" srcOrd="5" destOrd="0" presId="urn:microsoft.com/office/officeart/2016/7/layout/RepeatingBendingProcessNew"/>
    <dgm:cxn modelId="{3F3E9DBF-FC02-4182-8CC9-483379BDAB26}" type="presParOf" srcId="{6D593443-AFF7-4AC8-A79B-8BA2B2C54129}" destId="{4298CE39-A5A7-4E61-ACCE-00464C58DC53}" srcOrd="0" destOrd="0" presId="urn:microsoft.com/office/officeart/2016/7/layout/RepeatingBendingProcessNew"/>
    <dgm:cxn modelId="{A54ADC11-1096-400C-B77D-A9FA547DA395}" type="presParOf" srcId="{725F4B8A-9800-4D25-BF5E-743DFCAA96AD}" destId="{D1F208AE-442B-4654-9173-166664A120CD}" srcOrd="6" destOrd="0" presId="urn:microsoft.com/office/officeart/2016/7/layout/RepeatingBendingProcessNew"/>
    <dgm:cxn modelId="{AE596A80-29AC-43A0-B0C2-72D214851ABB}" type="presParOf" srcId="{725F4B8A-9800-4D25-BF5E-743DFCAA96AD}" destId="{D3CB1CA9-43BA-441E-90DD-DEAD0E178D5A}" srcOrd="7" destOrd="0" presId="urn:microsoft.com/office/officeart/2016/7/layout/RepeatingBendingProcessNew"/>
    <dgm:cxn modelId="{FDB99476-914B-4A9D-9796-209840D56059}" type="presParOf" srcId="{D3CB1CA9-43BA-441E-90DD-DEAD0E178D5A}" destId="{EFD0113A-72A3-4E28-BAC7-788D571E2AA6}" srcOrd="0" destOrd="0" presId="urn:microsoft.com/office/officeart/2016/7/layout/RepeatingBendingProcessNew"/>
    <dgm:cxn modelId="{9480EE82-4E55-4933-A7DD-F9E08E6BAB4B}" type="presParOf" srcId="{725F4B8A-9800-4D25-BF5E-743DFCAA96AD}" destId="{5C1EF773-3FFB-4CBF-89E8-06A19B40D544}" srcOrd="8" destOrd="0" presId="urn:microsoft.com/office/officeart/2016/7/layout/RepeatingBendingProcessNew"/>
    <dgm:cxn modelId="{020DB974-BBFC-4899-B5C2-90B2EC6474E6}" type="presParOf" srcId="{725F4B8A-9800-4D25-BF5E-743DFCAA96AD}" destId="{8B282278-A65D-4043-948B-1BB33E0988C3}" srcOrd="9" destOrd="0" presId="urn:microsoft.com/office/officeart/2016/7/layout/RepeatingBendingProcessNew"/>
    <dgm:cxn modelId="{E0C020CB-E680-4EA5-8094-89173BCF1633}" type="presParOf" srcId="{8B282278-A65D-4043-948B-1BB33E0988C3}" destId="{FE8ABCF3-B9BC-4A95-B232-8A35D207AA87}" srcOrd="0" destOrd="0" presId="urn:microsoft.com/office/officeart/2016/7/layout/RepeatingBendingProcessNew"/>
    <dgm:cxn modelId="{777DA211-BAF2-4555-9071-DB39F5EC3BD5}" type="presParOf" srcId="{725F4B8A-9800-4D25-BF5E-743DFCAA96AD}" destId="{8964C1EA-5BAD-4718-9294-3F1EAE13380B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F4CF4E-32F0-4AED-A02F-1D2909368124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7803FE1-4638-4CA3-B5B6-8901A5C32658}">
      <dgm:prSet phldrT="[Text]" custT="1"/>
      <dgm:spPr/>
      <dgm:t>
        <a:bodyPr/>
        <a:lstStyle/>
        <a:p>
          <a:r>
            <a:rPr lang="en-US" sz="2000" dirty="0"/>
            <a:t>Creating a conducive trade environment</a:t>
          </a:r>
        </a:p>
        <a:p>
          <a:endParaRPr lang="en-US" sz="1400" dirty="0"/>
        </a:p>
        <a:p>
          <a:endParaRPr lang="en-US" sz="1400" dirty="0"/>
        </a:p>
      </dgm:t>
    </dgm:pt>
    <dgm:pt modelId="{0DDA13B0-5B0E-426F-96F8-194FE1E60474}" type="parTrans" cxnId="{362C2FF2-EB25-451D-BDF2-BC3E896FDC79}">
      <dgm:prSet/>
      <dgm:spPr/>
      <dgm:t>
        <a:bodyPr/>
        <a:lstStyle/>
        <a:p>
          <a:endParaRPr lang="en-US"/>
        </a:p>
      </dgm:t>
    </dgm:pt>
    <dgm:pt modelId="{496DA3A9-A8E7-4F84-A415-CA16A6B3AE94}" type="sibTrans" cxnId="{362C2FF2-EB25-451D-BDF2-BC3E896FDC79}">
      <dgm:prSet/>
      <dgm:spPr/>
      <dgm:t>
        <a:bodyPr/>
        <a:lstStyle/>
        <a:p>
          <a:endParaRPr lang="en-US"/>
        </a:p>
      </dgm:t>
    </dgm:pt>
    <dgm:pt modelId="{B409A37B-48A6-4BC4-8AE9-C1607AF80DAC}">
      <dgm:prSet phldrT="[Text]" custT="1"/>
      <dgm:spPr/>
      <dgm:t>
        <a:bodyPr/>
        <a:lstStyle/>
        <a:p>
          <a:r>
            <a:rPr lang="en-US" sz="1800" dirty="0"/>
            <a:t>Building productive and trading capacities</a:t>
          </a:r>
        </a:p>
        <a:p>
          <a:endParaRPr lang="en-US" sz="1400" dirty="0"/>
        </a:p>
        <a:p>
          <a:endParaRPr lang="en-US" sz="1400" dirty="0"/>
        </a:p>
      </dgm:t>
    </dgm:pt>
    <dgm:pt modelId="{FCF86FE7-AD6E-4442-87F9-F66F30B79F4A}" type="parTrans" cxnId="{0547ED32-F219-4BE5-A95D-426A5201CC50}">
      <dgm:prSet/>
      <dgm:spPr/>
      <dgm:t>
        <a:bodyPr/>
        <a:lstStyle/>
        <a:p>
          <a:endParaRPr lang="en-US"/>
        </a:p>
      </dgm:t>
    </dgm:pt>
    <dgm:pt modelId="{545B7B81-785E-449B-93A4-224C0713D341}" type="sibTrans" cxnId="{0547ED32-F219-4BE5-A95D-426A5201CC50}">
      <dgm:prSet/>
      <dgm:spPr/>
      <dgm:t>
        <a:bodyPr/>
        <a:lstStyle/>
        <a:p>
          <a:endParaRPr lang="en-US"/>
        </a:p>
      </dgm:t>
    </dgm:pt>
    <dgm:pt modelId="{F37B4ECE-EFCA-4398-BCB2-EC142E58B4A3}">
      <dgm:prSet phldrT="[Text]" custT="1"/>
      <dgm:spPr/>
      <dgm:t>
        <a:bodyPr/>
        <a:lstStyle/>
        <a:p>
          <a:r>
            <a:rPr lang="en-US" sz="2100" dirty="0"/>
            <a:t>Encourage  formalization of businesses in the informal economy </a:t>
          </a:r>
        </a:p>
        <a:p>
          <a:endParaRPr lang="en-US" sz="1400" dirty="0"/>
        </a:p>
        <a:p>
          <a:endParaRPr lang="en-US" sz="1400" dirty="0"/>
        </a:p>
      </dgm:t>
    </dgm:pt>
    <dgm:pt modelId="{81F1D275-B06D-48F4-AB72-D766B6A85AA8}" type="parTrans" cxnId="{BDA54280-6F58-4666-9680-608538007B29}">
      <dgm:prSet/>
      <dgm:spPr/>
      <dgm:t>
        <a:bodyPr/>
        <a:lstStyle/>
        <a:p>
          <a:endParaRPr lang="en-US"/>
        </a:p>
      </dgm:t>
    </dgm:pt>
    <dgm:pt modelId="{67B4F48B-C6B3-436E-ABD1-D878D28E78E9}" type="sibTrans" cxnId="{BDA54280-6F58-4666-9680-608538007B29}">
      <dgm:prSet/>
      <dgm:spPr/>
      <dgm:t>
        <a:bodyPr/>
        <a:lstStyle/>
        <a:p>
          <a:endParaRPr lang="en-US"/>
        </a:p>
      </dgm:t>
    </dgm:pt>
    <dgm:pt modelId="{AB9DAE19-D5D2-46E0-B969-5A74A6A0097C}" type="pres">
      <dgm:prSet presAssocID="{3CF4CF4E-32F0-4AED-A02F-1D2909368124}" presName="Name0" presStyleCnt="0">
        <dgm:presLayoutVars>
          <dgm:dir/>
          <dgm:resizeHandles val="exact"/>
        </dgm:presLayoutVars>
      </dgm:prSet>
      <dgm:spPr/>
    </dgm:pt>
    <dgm:pt modelId="{5E2C6C98-F372-49B8-9529-49C9BBC8CD8E}" type="pres">
      <dgm:prSet presAssocID="{97803FE1-4638-4CA3-B5B6-8901A5C32658}" presName="node" presStyleLbl="node1" presStyleIdx="0" presStyleCnt="3">
        <dgm:presLayoutVars>
          <dgm:bulletEnabled val="1"/>
        </dgm:presLayoutVars>
      </dgm:prSet>
      <dgm:spPr/>
    </dgm:pt>
    <dgm:pt modelId="{010119D5-A85C-4794-9145-C0C3AE5150CD}" type="pres">
      <dgm:prSet presAssocID="{496DA3A9-A8E7-4F84-A415-CA16A6B3AE94}" presName="sibTrans" presStyleLbl="sibTrans2D1" presStyleIdx="0" presStyleCnt="2"/>
      <dgm:spPr/>
    </dgm:pt>
    <dgm:pt modelId="{2F2E909F-3D86-4FAD-A6F8-3D2B1B6B1304}" type="pres">
      <dgm:prSet presAssocID="{496DA3A9-A8E7-4F84-A415-CA16A6B3AE94}" presName="connectorText" presStyleLbl="sibTrans2D1" presStyleIdx="0" presStyleCnt="2"/>
      <dgm:spPr/>
    </dgm:pt>
    <dgm:pt modelId="{63F93D04-3D65-452C-8244-74DBA69ACC85}" type="pres">
      <dgm:prSet presAssocID="{B409A37B-48A6-4BC4-8AE9-C1607AF80DAC}" presName="node" presStyleLbl="node1" presStyleIdx="1" presStyleCnt="3">
        <dgm:presLayoutVars>
          <dgm:bulletEnabled val="1"/>
        </dgm:presLayoutVars>
      </dgm:prSet>
      <dgm:spPr/>
    </dgm:pt>
    <dgm:pt modelId="{DA523E8A-E497-49E2-BE9D-CB4213D07AF1}" type="pres">
      <dgm:prSet presAssocID="{545B7B81-785E-449B-93A4-224C0713D341}" presName="sibTrans" presStyleLbl="sibTrans2D1" presStyleIdx="1" presStyleCnt="2"/>
      <dgm:spPr/>
    </dgm:pt>
    <dgm:pt modelId="{3C9E8B5B-52F2-454D-9620-7D69640D1CD5}" type="pres">
      <dgm:prSet presAssocID="{545B7B81-785E-449B-93A4-224C0713D341}" presName="connectorText" presStyleLbl="sibTrans2D1" presStyleIdx="1" presStyleCnt="2"/>
      <dgm:spPr/>
    </dgm:pt>
    <dgm:pt modelId="{8A7FEDDA-E941-45A6-82CC-14189CA932B6}" type="pres">
      <dgm:prSet presAssocID="{F37B4ECE-EFCA-4398-BCB2-EC142E58B4A3}" presName="node" presStyleLbl="node1" presStyleIdx="2" presStyleCnt="3">
        <dgm:presLayoutVars>
          <dgm:bulletEnabled val="1"/>
        </dgm:presLayoutVars>
      </dgm:prSet>
      <dgm:spPr/>
    </dgm:pt>
  </dgm:ptLst>
  <dgm:cxnLst>
    <dgm:cxn modelId="{0547ED32-F219-4BE5-A95D-426A5201CC50}" srcId="{3CF4CF4E-32F0-4AED-A02F-1D2909368124}" destId="{B409A37B-48A6-4BC4-8AE9-C1607AF80DAC}" srcOrd="1" destOrd="0" parTransId="{FCF86FE7-AD6E-4442-87F9-F66F30B79F4A}" sibTransId="{545B7B81-785E-449B-93A4-224C0713D341}"/>
    <dgm:cxn modelId="{3A348E37-A558-4047-9F54-5F04CA8E7EFC}" type="presOf" srcId="{3CF4CF4E-32F0-4AED-A02F-1D2909368124}" destId="{AB9DAE19-D5D2-46E0-B969-5A74A6A0097C}" srcOrd="0" destOrd="0" presId="urn:microsoft.com/office/officeart/2005/8/layout/process1"/>
    <dgm:cxn modelId="{0FE0CC4C-CBD7-454F-90C1-FACD5C7DB238}" type="presOf" srcId="{97803FE1-4638-4CA3-B5B6-8901A5C32658}" destId="{5E2C6C98-F372-49B8-9529-49C9BBC8CD8E}" srcOrd="0" destOrd="0" presId="urn:microsoft.com/office/officeart/2005/8/layout/process1"/>
    <dgm:cxn modelId="{F319A072-C358-45CF-BD71-245C379ECF50}" type="presOf" srcId="{545B7B81-785E-449B-93A4-224C0713D341}" destId="{3C9E8B5B-52F2-454D-9620-7D69640D1CD5}" srcOrd="1" destOrd="0" presId="urn:microsoft.com/office/officeart/2005/8/layout/process1"/>
    <dgm:cxn modelId="{720EF059-C9ED-443E-8E98-5028E344683D}" type="presOf" srcId="{496DA3A9-A8E7-4F84-A415-CA16A6B3AE94}" destId="{2F2E909F-3D86-4FAD-A6F8-3D2B1B6B1304}" srcOrd="1" destOrd="0" presId="urn:microsoft.com/office/officeart/2005/8/layout/process1"/>
    <dgm:cxn modelId="{BDA54280-6F58-4666-9680-608538007B29}" srcId="{3CF4CF4E-32F0-4AED-A02F-1D2909368124}" destId="{F37B4ECE-EFCA-4398-BCB2-EC142E58B4A3}" srcOrd="2" destOrd="0" parTransId="{81F1D275-B06D-48F4-AB72-D766B6A85AA8}" sibTransId="{67B4F48B-C6B3-436E-ABD1-D878D28E78E9}"/>
    <dgm:cxn modelId="{55A6098E-BECA-4EFE-9E1A-7B78C5B80867}" type="presOf" srcId="{545B7B81-785E-449B-93A4-224C0713D341}" destId="{DA523E8A-E497-49E2-BE9D-CB4213D07AF1}" srcOrd="0" destOrd="0" presId="urn:microsoft.com/office/officeart/2005/8/layout/process1"/>
    <dgm:cxn modelId="{B0676A9E-45B9-4DA0-BF2C-5E866B223BFF}" type="presOf" srcId="{F37B4ECE-EFCA-4398-BCB2-EC142E58B4A3}" destId="{8A7FEDDA-E941-45A6-82CC-14189CA932B6}" srcOrd="0" destOrd="0" presId="urn:microsoft.com/office/officeart/2005/8/layout/process1"/>
    <dgm:cxn modelId="{F4B676BF-6667-40EC-8002-62B09E2CA4D0}" type="presOf" srcId="{496DA3A9-A8E7-4F84-A415-CA16A6B3AE94}" destId="{010119D5-A85C-4794-9145-C0C3AE5150CD}" srcOrd="0" destOrd="0" presId="urn:microsoft.com/office/officeart/2005/8/layout/process1"/>
    <dgm:cxn modelId="{E7C30BCC-59E4-4D6A-8302-C3407E1BFAE3}" type="presOf" srcId="{B409A37B-48A6-4BC4-8AE9-C1607AF80DAC}" destId="{63F93D04-3D65-452C-8244-74DBA69ACC85}" srcOrd="0" destOrd="0" presId="urn:microsoft.com/office/officeart/2005/8/layout/process1"/>
    <dgm:cxn modelId="{362C2FF2-EB25-451D-BDF2-BC3E896FDC79}" srcId="{3CF4CF4E-32F0-4AED-A02F-1D2909368124}" destId="{97803FE1-4638-4CA3-B5B6-8901A5C32658}" srcOrd="0" destOrd="0" parTransId="{0DDA13B0-5B0E-426F-96F8-194FE1E60474}" sibTransId="{496DA3A9-A8E7-4F84-A415-CA16A6B3AE94}"/>
    <dgm:cxn modelId="{75A1DB07-9D19-4FE0-BE52-A936DE6434F0}" type="presParOf" srcId="{AB9DAE19-D5D2-46E0-B969-5A74A6A0097C}" destId="{5E2C6C98-F372-49B8-9529-49C9BBC8CD8E}" srcOrd="0" destOrd="0" presId="urn:microsoft.com/office/officeart/2005/8/layout/process1"/>
    <dgm:cxn modelId="{A9E8E695-0784-4609-A0A6-8F0EDC0FC019}" type="presParOf" srcId="{AB9DAE19-D5D2-46E0-B969-5A74A6A0097C}" destId="{010119D5-A85C-4794-9145-C0C3AE5150CD}" srcOrd="1" destOrd="0" presId="urn:microsoft.com/office/officeart/2005/8/layout/process1"/>
    <dgm:cxn modelId="{77C7E49E-D52E-4226-A682-235F9DB61DD4}" type="presParOf" srcId="{010119D5-A85C-4794-9145-C0C3AE5150CD}" destId="{2F2E909F-3D86-4FAD-A6F8-3D2B1B6B1304}" srcOrd="0" destOrd="0" presId="urn:microsoft.com/office/officeart/2005/8/layout/process1"/>
    <dgm:cxn modelId="{9260C35F-BF3C-4BE2-88FE-5A4B74795012}" type="presParOf" srcId="{AB9DAE19-D5D2-46E0-B969-5A74A6A0097C}" destId="{63F93D04-3D65-452C-8244-74DBA69ACC85}" srcOrd="2" destOrd="0" presId="urn:microsoft.com/office/officeart/2005/8/layout/process1"/>
    <dgm:cxn modelId="{609757B7-6D1C-49EC-9BC5-E18FA4E525BD}" type="presParOf" srcId="{AB9DAE19-D5D2-46E0-B969-5A74A6A0097C}" destId="{DA523E8A-E497-49E2-BE9D-CB4213D07AF1}" srcOrd="3" destOrd="0" presId="urn:microsoft.com/office/officeart/2005/8/layout/process1"/>
    <dgm:cxn modelId="{B8B4BE3F-E457-465C-998B-7E0BFA6EDB12}" type="presParOf" srcId="{DA523E8A-E497-49E2-BE9D-CB4213D07AF1}" destId="{3C9E8B5B-52F2-454D-9620-7D69640D1CD5}" srcOrd="0" destOrd="0" presId="urn:microsoft.com/office/officeart/2005/8/layout/process1"/>
    <dgm:cxn modelId="{90874273-6B4F-4D00-98DE-8BEA3F296DD1}" type="presParOf" srcId="{AB9DAE19-D5D2-46E0-B969-5A74A6A0097C}" destId="{8A7FEDDA-E941-45A6-82CC-14189CA932B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DE05732-F290-4E02-A0E0-9ADE46EAE207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E4985AE-DB4E-4378-B7B9-EC83ACDC0CB7}">
      <dgm:prSet phldrT="[Text]"/>
      <dgm:spPr/>
      <dgm:t>
        <a:bodyPr/>
        <a:lstStyle/>
        <a:p>
          <a:r>
            <a:rPr lang="en-US" dirty="0"/>
            <a:t>Ensuring inclusion of women and youth in policy making at all levels </a:t>
          </a:r>
        </a:p>
        <a:p>
          <a:r>
            <a:rPr lang="en-US" b="1" dirty="0"/>
            <a:t>Article 8</a:t>
          </a:r>
        </a:p>
      </dgm:t>
    </dgm:pt>
    <dgm:pt modelId="{6F58FEE4-DCAF-4274-AEC8-BB57F977645B}" type="parTrans" cxnId="{173B8636-4B73-4DA4-9201-375C1A35168B}">
      <dgm:prSet/>
      <dgm:spPr/>
      <dgm:t>
        <a:bodyPr/>
        <a:lstStyle/>
        <a:p>
          <a:endParaRPr lang="en-US"/>
        </a:p>
      </dgm:t>
    </dgm:pt>
    <dgm:pt modelId="{BDAFF8B6-63D6-414F-94FA-A9D95B2DB8FE}" type="sibTrans" cxnId="{173B8636-4B73-4DA4-9201-375C1A35168B}">
      <dgm:prSet phldrT="1"/>
      <dgm:spPr/>
      <dgm:t>
        <a:bodyPr/>
        <a:lstStyle/>
        <a:p>
          <a:r>
            <a:rPr lang="en-US"/>
            <a:t>1</a:t>
          </a:r>
        </a:p>
      </dgm:t>
    </dgm:pt>
    <dgm:pt modelId="{5C2C1F35-1ED8-43A3-A504-A35816F01462}">
      <dgm:prSet phldrT="[Text]"/>
      <dgm:spPr/>
      <dgm:t>
        <a:bodyPr/>
        <a:lstStyle/>
        <a:p>
          <a:r>
            <a:rPr lang="en-US" dirty="0"/>
            <a:t>Strengthening productive and export capacities, and market opportunities  </a:t>
          </a:r>
          <a:r>
            <a:rPr lang="en-US" b="1" dirty="0"/>
            <a:t>Article 11 </a:t>
          </a:r>
        </a:p>
      </dgm:t>
    </dgm:pt>
    <dgm:pt modelId="{0E44807A-AA20-4247-B4BF-1FCB4C412852}" type="parTrans" cxnId="{2A15C452-D628-4C10-9301-26D53A17FE9A}">
      <dgm:prSet/>
      <dgm:spPr/>
      <dgm:t>
        <a:bodyPr/>
        <a:lstStyle/>
        <a:p>
          <a:endParaRPr lang="en-US"/>
        </a:p>
      </dgm:t>
    </dgm:pt>
    <dgm:pt modelId="{9EA69CFA-43E9-44BC-B9B2-228F74FD7302}" type="sibTrans" cxnId="{2A15C452-D628-4C10-9301-26D53A17FE9A}">
      <dgm:prSet phldrT="2"/>
      <dgm:spPr/>
      <dgm:t>
        <a:bodyPr/>
        <a:lstStyle/>
        <a:p>
          <a:r>
            <a:rPr lang="en-US" dirty="0"/>
            <a:t>2</a:t>
          </a:r>
        </a:p>
      </dgm:t>
    </dgm:pt>
    <dgm:pt modelId="{0C550566-57A9-4941-A861-F9F0B104F886}">
      <dgm:prSet/>
      <dgm:spPr/>
      <dgm:t>
        <a:bodyPr/>
        <a:lstStyle/>
        <a:p>
          <a:r>
            <a:rPr lang="en-US" dirty="0"/>
            <a:t>Facilitate access to finance through collaborations with financial services providers </a:t>
          </a:r>
        </a:p>
        <a:p>
          <a:r>
            <a:rPr lang="en-US" b="1" dirty="0"/>
            <a:t>Article 10</a:t>
          </a:r>
        </a:p>
      </dgm:t>
    </dgm:pt>
    <dgm:pt modelId="{4D6AD272-5614-49A3-9BC3-7120D33C4B11}" type="parTrans" cxnId="{6199C292-0421-45F0-988D-25E2CCD6A492}">
      <dgm:prSet/>
      <dgm:spPr/>
      <dgm:t>
        <a:bodyPr/>
        <a:lstStyle/>
        <a:p>
          <a:endParaRPr lang="en-US"/>
        </a:p>
      </dgm:t>
    </dgm:pt>
    <dgm:pt modelId="{AC73FE4D-A2D4-42DF-8255-D6D1C516E27E}" type="sibTrans" cxnId="{6199C292-0421-45F0-988D-25E2CCD6A492}">
      <dgm:prSet/>
      <dgm:spPr/>
      <dgm:t>
        <a:bodyPr/>
        <a:lstStyle/>
        <a:p>
          <a:r>
            <a:rPr lang="en-US" dirty="0"/>
            <a:t>3</a:t>
          </a:r>
        </a:p>
      </dgm:t>
    </dgm:pt>
    <dgm:pt modelId="{F307DF4F-089A-47BD-9073-6BDC2CF6D8C5}" type="pres">
      <dgm:prSet presAssocID="{4DE05732-F290-4E02-A0E0-9ADE46EAE207}" presName="Name0" presStyleCnt="0">
        <dgm:presLayoutVars>
          <dgm:animLvl val="lvl"/>
          <dgm:resizeHandles val="exact"/>
        </dgm:presLayoutVars>
      </dgm:prSet>
      <dgm:spPr/>
    </dgm:pt>
    <dgm:pt modelId="{D70FB428-AF1B-411F-A45A-5EA675F9C7EB}" type="pres">
      <dgm:prSet presAssocID="{3E4985AE-DB4E-4378-B7B9-EC83ACDC0CB7}" presName="compositeNode" presStyleCnt="0">
        <dgm:presLayoutVars>
          <dgm:bulletEnabled val="1"/>
        </dgm:presLayoutVars>
      </dgm:prSet>
      <dgm:spPr/>
    </dgm:pt>
    <dgm:pt modelId="{BA512A99-77D8-452C-B052-FC2F06FD0834}" type="pres">
      <dgm:prSet presAssocID="{3E4985AE-DB4E-4378-B7B9-EC83ACDC0CB7}" presName="bgRect" presStyleLbl="bgAccFollowNode1" presStyleIdx="0" presStyleCnt="3" custScaleY="122852"/>
      <dgm:spPr/>
    </dgm:pt>
    <dgm:pt modelId="{A2B35B55-09F3-41CE-A617-78633F3EDAC6}" type="pres">
      <dgm:prSet presAssocID="{BDAFF8B6-63D6-414F-94FA-A9D95B2DB8FE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8CDA8CCF-A888-4B31-98DD-2EA5CF8D183C}" type="pres">
      <dgm:prSet presAssocID="{3E4985AE-DB4E-4378-B7B9-EC83ACDC0CB7}" presName="bottomLine" presStyleLbl="alignNode1" presStyleIdx="1" presStyleCnt="6">
        <dgm:presLayoutVars/>
      </dgm:prSet>
      <dgm:spPr/>
    </dgm:pt>
    <dgm:pt modelId="{38C4B017-9646-4441-B5C6-E27D090602D0}" type="pres">
      <dgm:prSet presAssocID="{3E4985AE-DB4E-4378-B7B9-EC83ACDC0CB7}" presName="nodeText" presStyleLbl="bgAccFollowNode1" presStyleIdx="0" presStyleCnt="3">
        <dgm:presLayoutVars>
          <dgm:bulletEnabled val="1"/>
        </dgm:presLayoutVars>
      </dgm:prSet>
      <dgm:spPr/>
    </dgm:pt>
    <dgm:pt modelId="{A8965535-36C8-4248-A2DB-CD2EBA3D4583}" type="pres">
      <dgm:prSet presAssocID="{BDAFF8B6-63D6-414F-94FA-A9D95B2DB8FE}" presName="sibTrans" presStyleCnt="0"/>
      <dgm:spPr/>
    </dgm:pt>
    <dgm:pt modelId="{AF0AD3F8-F771-4F1A-B7B7-3D8BED717A13}" type="pres">
      <dgm:prSet presAssocID="{5C2C1F35-1ED8-43A3-A504-A35816F01462}" presName="compositeNode" presStyleCnt="0">
        <dgm:presLayoutVars>
          <dgm:bulletEnabled val="1"/>
        </dgm:presLayoutVars>
      </dgm:prSet>
      <dgm:spPr/>
    </dgm:pt>
    <dgm:pt modelId="{38B3EFF4-3BFF-49EB-8DA0-0999D78D25D5}" type="pres">
      <dgm:prSet presAssocID="{5C2C1F35-1ED8-43A3-A504-A35816F01462}" presName="bgRect" presStyleLbl="bgAccFollowNode1" presStyleIdx="1" presStyleCnt="3" custScaleY="108297"/>
      <dgm:spPr/>
    </dgm:pt>
    <dgm:pt modelId="{B74C8EE6-E8F6-4EF5-BB72-BF25A4F4F2D0}" type="pres">
      <dgm:prSet presAssocID="{9EA69CFA-43E9-44BC-B9B2-228F74FD7302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71521F18-C61A-4B8F-A8A8-F47E234BFAC2}" type="pres">
      <dgm:prSet presAssocID="{5C2C1F35-1ED8-43A3-A504-A35816F01462}" presName="bottomLine" presStyleLbl="alignNode1" presStyleIdx="3" presStyleCnt="6">
        <dgm:presLayoutVars/>
      </dgm:prSet>
      <dgm:spPr/>
    </dgm:pt>
    <dgm:pt modelId="{0E748792-49EB-4CCD-B011-1A365257EA5B}" type="pres">
      <dgm:prSet presAssocID="{5C2C1F35-1ED8-43A3-A504-A35816F01462}" presName="nodeText" presStyleLbl="bgAccFollowNode1" presStyleIdx="1" presStyleCnt="3">
        <dgm:presLayoutVars>
          <dgm:bulletEnabled val="1"/>
        </dgm:presLayoutVars>
      </dgm:prSet>
      <dgm:spPr/>
    </dgm:pt>
    <dgm:pt modelId="{C94867FD-AA80-4050-BBFF-16D5D47F5910}" type="pres">
      <dgm:prSet presAssocID="{9EA69CFA-43E9-44BC-B9B2-228F74FD7302}" presName="sibTrans" presStyleCnt="0"/>
      <dgm:spPr/>
    </dgm:pt>
    <dgm:pt modelId="{587ACFC2-2C11-4288-A58C-4C36313E9A9F}" type="pres">
      <dgm:prSet presAssocID="{0C550566-57A9-4941-A861-F9F0B104F886}" presName="compositeNode" presStyleCnt="0">
        <dgm:presLayoutVars>
          <dgm:bulletEnabled val="1"/>
        </dgm:presLayoutVars>
      </dgm:prSet>
      <dgm:spPr/>
    </dgm:pt>
    <dgm:pt modelId="{1E93969A-5746-46AD-8864-07B779696FF1}" type="pres">
      <dgm:prSet presAssocID="{0C550566-57A9-4941-A861-F9F0B104F886}" presName="bgRect" presStyleLbl="bgAccFollowNode1" presStyleIdx="2" presStyleCnt="3" custScaleY="122337"/>
      <dgm:spPr/>
    </dgm:pt>
    <dgm:pt modelId="{CC62322E-7CD6-4446-9AE6-30270943A62D}" type="pres">
      <dgm:prSet presAssocID="{AC73FE4D-A2D4-42DF-8255-D6D1C516E27E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E862B1B5-A425-44D3-B840-2585D8993636}" type="pres">
      <dgm:prSet presAssocID="{0C550566-57A9-4941-A861-F9F0B104F886}" presName="bottomLine" presStyleLbl="alignNode1" presStyleIdx="5" presStyleCnt="6">
        <dgm:presLayoutVars/>
      </dgm:prSet>
      <dgm:spPr/>
    </dgm:pt>
    <dgm:pt modelId="{00BCCE21-D2AB-4AD4-A7FC-6E28DCD13DB1}" type="pres">
      <dgm:prSet presAssocID="{0C550566-57A9-4941-A861-F9F0B104F886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03F03504-EE6B-4A52-8359-3C0E09E34883}" type="presOf" srcId="{0C550566-57A9-4941-A861-F9F0B104F886}" destId="{00BCCE21-D2AB-4AD4-A7FC-6E28DCD13DB1}" srcOrd="1" destOrd="0" presId="urn:microsoft.com/office/officeart/2016/7/layout/BasicLinearProcessNumbered"/>
    <dgm:cxn modelId="{C3181435-34DD-4DE2-B269-3F273687B6E0}" type="presOf" srcId="{4DE05732-F290-4E02-A0E0-9ADE46EAE207}" destId="{F307DF4F-089A-47BD-9073-6BDC2CF6D8C5}" srcOrd="0" destOrd="0" presId="urn:microsoft.com/office/officeart/2016/7/layout/BasicLinearProcessNumbered"/>
    <dgm:cxn modelId="{173B8636-4B73-4DA4-9201-375C1A35168B}" srcId="{4DE05732-F290-4E02-A0E0-9ADE46EAE207}" destId="{3E4985AE-DB4E-4378-B7B9-EC83ACDC0CB7}" srcOrd="0" destOrd="0" parTransId="{6F58FEE4-DCAF-4274-AEC8-BB57F977645B}" sibTransId="{BDAFF8B6-63D6-414F-94FA-A9D95B2DB8FE}"/>
    <dgm:cxn modelId="{2A15C452-D628-4C10-9301-26D53A17FE9A}" srcId="{4DE05732-F290-4E02-A0E0-9ADE46EAE207}" destId="{5C2C1F35-1ED8-43A3-A504-A35816F01462}" srcOrd="1" destOrd="0" parTransId="{0E44807A-AA20-4247-B4BF-1FCB4C412852}" sibTransId="{9EA69CFA-43E9-44BC-B9B2-228F74FD7302}"/>
    <dgm:cxn modelId="{60E67386-5C48-46E6-907B-3BE23299F1C0}" type="presOf" srcId="{3E4985AE-DB4E-4378-B7B9-EC83ACDC0CB7}" destId="{38C4B017-9646-4441-B5C6-E27D090602D0}" srcOrd="1" destOrd="0" presId="urn:microsoft.com/office/officeart/2016/7/layout/BasicLinearProcessNumbered"/>
    <dgm:cxn modelId="{6199C292-0421-45F0-988D-25E2CCD6A492}" srcId="{4DE05732-F290-4E02-A0E0-9ADE46EAE207}" destId="{0C550566-57A9-4941-A861-F9F0B104F886}" srcOrd="2" destOrd="0" parTransId="{4D6AD272-5614-49A3-9BC3-7120D33C4B11}" sibTransId="{AC73FE4D-A2D4-42DF-8255-D6D1C516E27E}"/>
    <dgm:cxn modelId="{DECD539C-6047-4374-B4A5-FAEFB2C32015}" type="presOf" srcId="{5C2C1F35-1ED8-43A3-A504-A35816F01462}" destId="{0E748792-49EB-4CCD-B011-1A365257EA5B}" srcOrd="1" destOrd="0" presId="urn:microsoft.com/office/officeart/2016/7/layout/BasicLinearProcessNumbered"/>
    <dgm:cxn modelId="{16DB32A8-AE85-47A5-BFD3-A11B6C061FAC}" type="presOf" srcId="{0C550566-57A9-4941-A861-F9F0B104F886}" destId="{1E93969A-5746-46AD-8864-07B779696FF1}" srcOrd="0" destOrd="0" presId="urn:microsoft.com/office/officeart/2016/7/layout/BasicLinearProcessNumbered"/>
    <dgm:cxn modelId="{82F36FD4-D6BB-497F-A393-8AE29FFA59E1}" type="presOf" srcId="{3E4985AE-DB4E-4378-B7B9-EC83ACDC0CB7}" destId="{BA512A99-77D8-452C-B052-FC2F06FD0834}" srcOrd="0" destOrd="0" presId="urn:microsoft.com/office/officeart/2016/7/layout/BasicLinearProcessNumbered"/>
    <dgm:cxn modelId="{E7FD25D7-7E1B-428E-BEAD-ABF87DFA8D81}" type="presOf" srcId="{5C2C1F35-1ED8-43A3-A504-A35816F01462}" destId="{38B3EFF4-3BFF-49EB-8DA0-0999D78D25D5}" srcOrd="0" destOrd="0" presId="urn:microsoft.com/office/officeart/2016/7/layout/BasicLinearProcessNumbered"/>
    <dgm:cxn modelId="{AC8DBCE0-CFC2-48AB-83D1-A0A778F741A6}" type="presOf" srcId="{9EA69CFA-43E9-44BC-B9B2-228F74FD7302}" destId="{B74C8EE6-E8F6-4EF5-BB72-BF25A4F4F2D0}" srcOrd="0" destOrd="0" presId="urn:microsoft.com/office/officeart/2016/7/layout/BasicLinearProcessNumbered"/>
    <dgm:cxn modelId="{12558AE9-AF4F-46C9-8025-172464396CA2}" type="presOf" srcId="{AC73FE4D-A2D4-42DF-8255-D6D1C516E27E}" destId="{CC62322E-7CD6-4446-9AE6-30270943A62D}" srcOrd="0" destOrd="0" presId="urn:microsoft.com/office/officeart/2016/7/layout/BasicLinearProcessNumbered"/>
    <dgm:cxn modelId="{B505B8EB-3CC3-4288-ACE9-119A7EF80931}" type="presOf" srcId="{BDAFF8B6-63D6-414F-94FA-A9D95B2DB8FE}" destId="{A2B35B55-09F3-41CE-A617-78633F3EDAC6}" srcOrd="0" destOrd="0" presId="urn:microsoft.com/office/officeart/2016/7/layout/BasicLinearProcessNumbered"/>
    <dgm:cxn modelId="{D451AE72-39F9-4985-B53C-6CE7862D28F6}" type="presParOf" srcId="{F307DF4F-089A-47BD-9073-6BDC2CF6D8C5}" destId="{D70FB428-AF1B-411F-A45A-5EA675F9C7EB}" srcOrd="0" destOrd="0" presId="urn:microsoft.com/office/officeart/2016/7/layout/BasicLinearProcessNumbered"/>
    <dgm:cxn modelId="{AE87F820-4C3B-4362-A8FB-AFBCDCE9CCA6}" type="presParOf" srcId="{D70FB428-AF1B-411F-A45A-5EA675F9C7EB}" destId="{BA512A99-77D8-452C-B052-FC2F06FD0834}" srcOrd="0" destOrd="0" presId="urn:microsoft.com/office/officeart/2016/7/layout/BasicLinearProcessNumbered"/>
    <dgm:cxn modelId="{B8F65895-7689-46CC-A2DD-5B4871A62406}" type="presParOf" srcId="{D70FB428-AF1B-411F-A45A-5EA675F9C7EB}" destId="{A2B35B55-09F3-41CE-A617-78633F3EDAC6}" srcOrd="1" destOrd="0" presId="urn:microsoft.com/office/officeart/2016/7/layout/BasicLinearProcessNumbered"/>
    <dgm:cxn modelId="{1CE0A82D-1613-42F3-B66E-9F92FD745F7B}" type="presParOf" srcId="{D70FB428-AF1B-411F-A45A-5EA675F9C7EB}" destId="{8CDA8CCF-A888-4B31-98DD-2EA5CF8D183C}" srcOrd="2" destOrd="0" presId="urn:microsoft.com/office/officeart/2016/7/layout/BasicLinearProcessNumbered"/>
    <dgm:cxn modelId="{9BF5A156-1AAA-4F8C-B096-40E789667A0A}" type="presParOf" srcId="{D70FB428-AF1B-411F-A45A-5EA675F9C7EB}" destId="{38C4B017-9646-4441-B5C6-E27D090602D0}" srcOrd="3" destOrd="0" presId="urn:microsoft.com/office/officeart/2016/7/layout/BasicLinearProcessNumbered"/>
    <dgm:cxn modelId="{4146228D-03B5-442C-BA63-F36F08D7E3EE}" type="presParOf" srcId="{F307DF4F-089A-47BD-9073-6BDC2CF6D8C5}" destId="{A8965535-36C8-4248-A2DB-CD2EBA3D4583}" srcOrd="1" destOrd="0" presId="urn:microsoft.com/office/officeart/2016/7/layout/BasicLinearProcessNumbered"/>
    <dgm:cxn modelId="{EBC1D33C-A753-4B78-AAC2-4CC3F6A79A2F}" type="presParOf" srcId="{F307DF4F-089A-47BD-9073-6BDC2CF6D8C5}" destId="{AF0AD3F8-F771-4F1A-B7B7-3D8BED717A13}" srcOrd="2" destOrd="0" presId="urn:microsoft.com/office/officeart/2016/7/layout/BasicLinearProcessNumbered"/>
    <dgm:cxn modelId="{8F26942A-1B2A-4E62-A0BA-9A0F4D736AD7}" type="presParOf" srcId="{AF0AD3F8-F771-4F1A-B7B7-3D8BED717A13}" destId="{38B3EFF4-3BFF-49EB-8DA0-0999D78D25D5}" srcOrd="0" destOrd="0" presId="urn:microsoft.com/office/officeart/2016/7/layout/BasicLinearProcessNumbered"/>
    <dgm:cxn modelId="{33739085-902A-4C87-B570-49B70C1FA3B3}" type="presParOf" srcId="{AF0AD3F8-F771-4F1A-B7B7-3D8BED717A13}" destId="{B74C8EE6-E8F6-4EF5-BB72-BF25A4F4F2D0}" srcOrd="1" destOrd="0" presId="urn:microsoft.com/office/officeart/2016/7/layout/BasicLinearProcessNumbered"/>
    <dgm:cxn modelId="{61A22FF9-6F8F-48CB-BD41-6C36CF9C7B6A}" type="presParOf" srcId="{AF0AD3F8-F771-4F1A-B7B7-3D8BED717A13}" destId="{71521F18-C61A-4B8F-A8A8-F47E234BFAC2}" srcOrd="2" destOrd="0" presId="urn:microsoft.com/office/officeart/2016/7/layout/BasicLinearProcessNumbered"/>
    <dgm:cxn modelId="{70DE4E85-91FC-407B-979F-CA88235D29BA}" type="presParOf" srcId="{AF0AD3F8-F771-4F1A-B7B7-3D8BED717A13}" destId="{0E748792-49EB-4CCD-B011-1A365257EA5B}" srcOrd="3" destOrd="0" presId="urn:microsoft.com/office/officeart/2016/7/layout/BasicLinearProcessNumbered"/>
    <dgm:cxn modelId="{D39E60DD-E2CA-48B0-A638-2507D6144CBB}" type="presParOf" srcId="{F307DF4F-089A-47BD-9073-6BDC2CF6D8C5}" destId="{C94867FD-AA80-4050-BBFF-16D5D47F5910}" srcOrd="3" destOrd="0" presId="urn:microsoft.com/office/officeart/2016/7/layout/BasicLinearProcessNumbered"/>
    <dgm:cxn modelId="{70EA698C-1A7D-45A2-8D38-04EA0C9B5E29}" type="presParOf" srcId="{F307DF4F-089A-47BD-9073-6BDC2CF6D8C5}" destId="{587ACFC2-2C11-4288-A58C-4C36313E9A9F}" srcOrd="4" destOrd="0" presId="urn:microsoft.com/office/officeart/2016/7/layout/BasicLinearProcessNumbered"/>
    <dgm:cxn modelId="{E607EF19-03F9-4540-80FB-E461F28C4E0F}" type="presParOf" srcId="{587ACFC2-2C11-4288-A58C-4C36313E9A9F}" destId="{1E93969A-5746-46AD-8864-07B779696FF1}" srcOrd="0" destOrd="0" presId="urn:microsoft.com/office/officeart/2016/7/layout/BasicLinearProcessNumbered"/>
    <dgm:cxn modelId="{0CACF948-69BD-4A9F-8E46-69014BBE351A}" type="presParOf" srcId="{587ACFC2-2C11-4288-A58C-4C36313E9A9F}" destId="{CC62322E-7CD6-4446-9AE6-30270943A62D}" srcOrd="1" destOrd="0" presId="urn:microsoft.com/office/officeart/2016/7/layout/BasicLinearProcessNumbered"/>
    <dgm:cxn modelId="{414B2924-92EE-4D82-BC34-59226386E8C3}" type="presParOf" srcId="{587ACFC2-2C11-4288-A58C-4C36313E9A9F}" destId="{E862B1B5-A425-44D3-B840-2585D8993636}" srcOrd="2" destOrd="0" presId="urn:microsoft.com/office/officeart/2016/7/layout/BasicLinearProcessNumbered"/>
    <dgm:cxn modelId="{A14E4D5C-DD54-4986-A763-ED884A876838}" type="presParOf" srcId="{587ACFC2-2C11-4288-A58C-4C36313E9A9F}" destId="{00BCCE21-D2AB-4AD4-A7FC-6E28DCD13DB1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DE05732-F290-4E02-A0E0-9ADE46EAE207}" type="doc">
      <dgm:prSet loTypeId="urn:microsoft.com/office/officeart/2016/7/layout/BasicLinearProcessNumbered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A0042D-4CC2-413F-AAD5-44A1456485AA}">
      <dgm:prSet phldrT="[Text]"/>
      <dgm:spPr/>
      <dgm:t>
        <a:bodyPr/>
        <a:lstStyle/>
        <a:p>
          <a:r>
            <a:rPr lang="en-US" dirty="0"/>
            <a:t>Championing inclusion of women and youth in regional value chains – </a:t>
          </a:r>
          <a:r>
            <a:rPr lang="en-US" b="1" dirty="0"/>
            <a:t>Articles 11, 12</a:t>
          </a:r>
        </a:p>
      </dgm:t>
    </dgm:pt>
    <dgm:pt modelId="{04437E10-50ED-41BB-88E6-01906EDACD49}" type="parTrans" cxnId="{4EE81F35-7866-4EBE-9B91-A7F98D87AA93}">
      <dgm:prSet/>
      <dgm:spPr/>
      <dgm:t>
        <a:bodyPr/>
        <a:lstStyle/>
        <a:p>
          <a:endParaRPr lang="en-US"/>
        </a:p>
      </dgm:t>
    </dgm:pt>
    <dgm:pt modelId="{A4803874-267B-4ED8-A62F-F3A55C8FC108}" type="sibTrans" cxnId="{4EE81F35-7866-4EBE-9B91-A7F98D87AA93}">
      <dgm:prSet phldrT="3"/>
      <dgm:spPr/>
      <dgm:t>
        <a:bodyPr/>
        <a:lstStyle/>
        <a:p>
          <a:r>
            <a:rPr lang="en-US" dirty="0"/>
            <a:t>5</a:t>
          </a:r>
        </a:p>
      </dgm:t>
    </dgm:pt>
    <dgm:pt modelId="{70B0F6E2-47ED-452B-98A4-7469906BBD56}">
      <dgm:prSet/>
      <dgm:spPr/>
      <dgm:t>
        <a:bodyPr/>
        <a:lstStyle/>
        <a:p>
          <a:r>
            <a:rPr lang="en-US" dirty="0"/>
            <a:t>Implementing mechanisms to eliminate all forms of harassment of women and youth traders – </a:t>
          </a:r>
          <a:r>
            <a:rPr lang="en-US" b="1" dirty="0"/>
            <a:t>Article 16 </a:t>
          </a:r>
        </a:p>
      </dgm:t>
    </dgm:pt>
    <dgm:pt modelId="{8870003D-5062-4362-8B9F-ACCE0F733F44}" type="parTrans" cxnId="{27D8F8A7-B649-4439-AE41-41F2E6E09C66}">
      <dgm:prSet/>
      <dgm:spPr/>
      <dgm:t>
        <a:bodyPr/>
        <a:lstStyle/>
        <a:p>
          <a:endParaRPr lang="en-US"/>
        </a:p>
      </dgm:t>
    </dgm:pt>
    <dgm:pt modelId="{5B070190-1146-4FFD-B8EB-C877B91DFE7C}" type="sibTrans" cxnId="{27D8F8A7-B649-4439-AE41-41F2E6E09C66}">
      <dgm:prSet phldrT="4"/>
      <dgm:spPr/>
      <dgm:t>
        <a:bodyPr/>
        <a:lstStyle/>
        <a:p>
          <a:r>
            <a:rPr lang="en-US" dirty="0"/>
            <a:t>6</a:t>
          </a:r>
        </a:p>
      </dgm:t>
    </dgm:pt>
    <dgm:pt modelId="{4D07B949-F462-44C7-B042-F8F8444C1928}">
      <dgm:prSet/>
      <dgm:spPr/>
      <dgm:t>
        <a:bodyPr/>
        <a:lstStyle/>
        <a:p>
          <a:r>
            <a:rPr lang="en-US" dirty="0"/>
            <a:t>Developing infrastructure for formalization of cross-border trade activities - </a:t>
          </a:r>
          <a:r>
            <a:rPr lang="en-US" b="1" dirty="0"/>
            <a:t>Article 15</a:t>
          </a:r>
        </a:p>
      </dgm:t>
    </dgm:pt>
    <dgm:pt modelId="{312B7C02-5EFC-4206-B467-231EE6EA2D14}" type="parTrans" cxnId="{8F5FE8B7-F0DC-4D55-9FA1-81F84928614B}">
      <dgm:prSet/>
      <dgm:spPr/>
      <dgm:t>
        <a:bodyPr/>
        <a:lstStyle/>
        <a:p>
          <a:endParaRPr lang="en-US"/>
        </a:p>
      </dgm:t>
    </dgm:pt>
    <dgm:pt modelId="{F1EE4615-304B-4D2D-B80C-092084879390}" type="sibTrans" cxnId="{8F5FE8B7-F0DC-4D55-9FA1-81F84928614B}">
      <dgm:prSet phldrT="5"/>
      <dgm:spPr/>
      <dgm:t>
        <a:bodyPr/>
        <a:lstStyle/>
        <a:p>
          <a:r>
            <a:rPr lang="en-US" dirty="0"/>
            <a:t>7</a:t>
          </a:r>
        </a:p>
      </dgm:t>
    </dgm:pt>
    <dgm:pt modelId="{83F6DF0E-EE13-4E56-AFE1-55CC0C990AD6}">
      <dgm:prSet/>
      <dgm:spPr/>
      <dgm:t>
        <a:bodyPr/>
        <a:lstStyle/>
        <a:p>
          <a:r>
            <a:rPr lang="en-US" dirty="0"/>
            <a:t>Ensure that women and youth have knowledge, skills and access to leverage digital trade – A</a:t>
          </a:r>
          <a:r>
            <a:rPr lang="en-US" b="1" dirty="0"/>
            <a:t>rticle 17</a:t>
          </a:r>
        </a:p>
      </dgm:t>
    </dgm:pt>
    <dgm:pt modelId="{DB0F57D3-6D47-402E-985A-89469D772AB6}" type="parTrans" cxnId="{F239DEF7-0151-4FEE-83C1-A191107ED94C}">
      <dgm:prSet/>
      <dgm:spPr/>
      <dgm:t>
        <a:bodyPr/>
        <a:lstStyle/>
        <a:p>
          <a:endParaRPr lang="en-US"/>
        </a:p>
      </dgm:t>
    </dgm:pt>
    <dgm:pt modelId="{75308983-39D5-43DB-B400-AE14B2B831BA}" type="sibTrans" cxnId="{F239DEF7-0151-4FEE-83C1-A191107ED94C}">
      <dgm:prSet/>
      <dgm:spPr/>
      <dgm:t>
        <a:bodyPr/>
        <a:lstStyle/>
        <a:p>
          <a:r>
            <a:rPr lang="en-US" dirty="0"/>
            <a:t>4</a:t>
          </a:r>
        </a:p>
      </dgm:t>
    </dgm:pt>
    <dgm:pt modelId="{F307DF4F-089A-47BD-9073-6BDC2CF6D8C5}" type="pres">
      <dgm:prSet presAssocID="{4DE05732-F290-4E02-A0E0-9ADE46EAE207}" presName="Name0" presStyleCnt="0">
        <dgm:presLayoutVars>
          <dgm:animLvl val="lvl"/>
          <dgm:resizeHandles val="exact"/>
        </dgm:presLayoutVars>
      </dgm:prSet>
      <dgm:spPr/>
    </dgm:pt>
    <dgm:pt modelId="{2C794DD2-2FEA-414B-A2DA-93647CE2D9CE}" type="pres">
      <dgm:prSet presAssocID="{83F6DF0E-EE13-4E56-AFE1-55CC0C990AD6}" presName="compositeNode" presStyleCnt="0">
        <dgm:presLayoutVars>
          <dgm:bulletEnabled val="1"/>
        </dgm:presLayoutVars>
      </dgm:prSet>
      <dgm:spPr/>
    </dgm:pt>
    <dgm:pt modelId="{CDAF86B9-7822-4F2F-8231-EBD8E7481C49}" type="pres">
      <dgm:prSet presAssocID="{83F6DF0E-EE13-4E56-AFE1-55CC0C990AD6}" presName="bgRect" presStyleLbl="bgAccFollowNode1" presStyleIdx="0" presStyleCnt="4"/>
      <dgm:spPr/>
    </dgm:pt>
    <dgm:pt modelId="{05C559D0-F780-4F60-A6D9-F150CA3BE27A}" type="pres">
      <dgm:prSet presAssocID="{75308983-39D5-43DB-B400-AE14B2B831BA}" presName="sibTransNodeCircle" presStyleLbl="alignNode1" presStyleIdx="0" presStyleCnt="8">
        <dgm:presLayoutVars>
          <dgm:chMax val="0"/>
          <dgm:bulletEnabled/>
        </dgm:presLayoutVars>
      </dgm:prSet>
      <dgm:spPr/>
    </dgm:pt>
    <dgm:pt modelId="{2D1E45BD-4088-494A-A510-198E8844FB77}" type="pres">
      <dgm:prSet presAssocID="{83F6DF0E-EE13-4E56-AFE1-55CC0C990AD6}" presName="bottomLine" presStyleLbl="alignNode1" presStyleIdx="1" presStyleCnt="8">
        <dgm:presLayoutVars/>
      </dgm:prSet>
      <dgm:spPr/>
    </dgm:pt>
    <dgm:pt modelId="{B3F38219-3941-4B79-BF37-031677632322}" type="pres">
      <dgm:prSet presAssocID="{83F6DF0E-EE13-4E56-AFE1-55CC0C990AD6}" presName="nodeText" presStyleLbl="bgAccFollowNode1" presStyleIdx="0" presStyleCnt="4">
        <dgm:presLayoutVars>
          <dgm:bulletEnabled val="1"/>
        </dgm:presLayoutVars>
      </dgm:prSet>
      <dgm:spPr/>
    </dgm:pt>
    <dgm:pt modelId="{34D8AF94-6D49-4CB8-97E2-9C7D2EEBF8C0}" type="pres">
      <dgm:prSet presAssocID="{75308983-39D5-43DB-B400-AE14B2B831BA}" presName="sibTrans" presStyleCnt="0"/>
      <dgm:spPr/>
    </dgm:pt>
    <dgm:pt modelId="{813EE5BE-20FB-40AC-BCB3-464E023EFCEA}" type="pres">
      <dgm:prSet presAssocID="{F3A0042D-4CC2-413F-AAD5-44A1456485AA}" presName="compositeNode" presStyleCnt="0">
        <dgm:presLayoutVars>
          <dgm:bulletEnabled val="1"/>
        </dgm:presLayoutVars>
      </dgm:prSet>
      <dgm:spPr/>
    </dgm:pt>
    <dgm:pt modelId="{40F94AFC-7ADA-4694-8850-37DDDAC156CD}" type="pres">
      <dgm:prSet presAssocID="{F3A0042D-4CC2-413F-AAD5-44A1456485AA}" presName="bgRect" presStyleLbl="bgAccFollowNode1" presStyleIdx="1" presStyleCnt="4"/>
      <dgm:spPr/>
    </dgm:pt>
    <dgm:pt modelId="{49ABA427-33AC-4AF0-A5A4-46330E03B61D}" type="pres">
      <dgm:prSet presAssocID="{A4803874-267B-4ED8-A62F-F3A55C8FC108}" presName="sibTransNodeCircle" presStyleLbl="alignNode1" presStyleIdx="2" presStyleCnt="8" custLinFactNeighborX="-4039">
        <dgm:presLayoutVars>
          <dgm:chMax val="0"/>
          <dgm:bulletEnabled/>
        </dgm:presLayoutVars>
      </dgm:prSet>
      <dgm:spPr/>
    </dgm:pt>
    <dgm:pt modelId="{884518A5-4C89-4901-9B35-4EE6C83EF5D3}" type="pres">
      <dgm:prSet presAssocID="{F3A0042D-4CC2-413F-AAD5-44A1456485AA}" presName="bottomLine" presStyleLbl="alignNode1" presStyleIdx="3" presStyleCnt="8">
        <dgm:presLayoutVars/>
      </dgm:prSet>
      <dgm:spPr/>
    </dgm:pt>
    <dgm:pt modelId="{83D31B21-22D5-4CE6-860A-3588B5E2C77D}" type="pres">
      <dgm:prSet presAssocID="{F3A0042D-4CC2-413F-AAD5-44A1456485AA}" presName="nodeText" presStyleLbl="bgAccFollowNode1" presStyleIdx="1" presStyleCnt="4">
        <dgm:presLayoutVars>
          <dgm:bulletEnabled val="1"/>
        </dgm:presLayoutVars>
      </dgm:prSet>
      <dgm:spPr/>
    </dgm:pt>
    <dgm:pt modelId="{5C0372E1-71E4-4287-8347-CE823410B87B}" type="pres">
      <dgm:prSet presAssocID="{A4803874-267B-4ED8-A62F-F3A55C8FC108}" presName="sibTrans" presStyleCnt="0"/>
      <dgm:spPr/>
    </dgm:pt>
    <dgm:pt modelId="{6911F340-EA81-48A5-AE9C-02B0FF522102}" type="pres">
      <dgm:prSet presAssocID="{70B0F6E2-47ED-452B-98A4-7469906BBD56}" presName="compositeNode" presStyleCnt="0">
        <dgm:presLayoutVars>
          <dgm:bulletEnabled val="1"/>
        </dgm:presLayoutVars>
      </dgm:prSet>
      <dgm:spPr/>
    </dgm:pt>
    <dgm:pt modelId="{6658DA80-9A86-4C5D-8B45-41733D8039F4}" type="pres">
      <dgm:prSet presAssocID="{70B0F6E2-47ED-452B-98A4-7469906BBD56}" presName="bgRect" presStyleLbl="bgAccFollowNode1" presStyleIdx="2" presStyleCnt="4"/>
      <dgm:spPr/>
    </dgm:pt>
    <dgm:pt modelId="{D23DA50E-B73D-4E1E-8292-55D24970D952}" type="pres">
      <dgm:prSet presAssocID="{5B070190-1146-4FFD-B8EB-C877B91DFE7C}" presName="sibTransNodeCircle" presStyleLbl="alignNode1" presStyleIdx="4" presStyleCnt="8">
        <dgm:presLayoutVars>
          <dgm:chMax val="0"/>
          <dgm:bulletEnabled/>
        </dgm:presLayoutVars>
      </dgm:prSet>
      <dgm:spPr/>
    </dgm:pt>
    <dgm:pt modelId="{FF3F9901-6961-4433-B476-76B25C2CB593}" type="pres">
      <dgm:prSet presAssocID="{70B0F6E2-47ED-452B-98A4-7469906BBD56}" presName="bottomLine" presStyleLbl="alignNode1" presStyleIdx="5" presStyleCnt="8">
        <dgm:presLayoutVars/>
      </dgm:prSet>
      <dgm:spPr/>
    </dgm:pt>
    <dgm:pt modelId="{4A059BD8-88C0-412B-8F66-73C6C6E5B357}" type="pres">
      <dgm:prSet presAssocID="{70B0F6E2-47ED-452B-98A4-7469906BBD56}" presName="nodeText" presStyleLbl="bgAccFollowNode1" presStyleIdx="2" presStyleCnt="4">
        <dgm:presLayoutVars>
          <dgm:bulletEnabled val="1"/>
        </dgm:presLayoutVars>
      </dgm:prSet>
      <dgm:spPr/>
    </dgm:pt>
    <dgm:pt modelId="{5F890E7D-7337-4570-80BE-28D8D4B87541}" type="pres">
      <dgm:prSet presAssocID="{5B070190-1146-4FFD-B8EB-C877B91DFE7C}" presName="sibTrans" presStyleCnt="0"/>
      <dgm:spPr/>
    </dgm:pt>
    <dgm:pt modelId="{416DE6F5-EF70-41D3-9A5D-520BC761E286}" type="pres">
      <dgm:prSet presAssocID="{4D07B949-F462-44C7-B042-F8F8444C1928}" presName="compositeNode" presStyleCnt="0">
        <dgm:presLayoutVars>
          <dgm:bulletEnabled val="1"/>
        </dgm:presLayoutVars>
      </dgm:prSet>
      <dgm:spPr/>
    </dgm:pt>
    <dgm:pt modelId="{4D9657D0-318F-47F1-AC0F-738FDB1E0D60}" type="pres">
      <dgm:prSet presAssocID="{4D07B949-F462-44C7-B042-F8F8444C1928}" presName="bgRect" presStyleLbl="bgAccFollowNode1" presStyleIdx="3" presStyleCnt="4"/>
      <dgm:spPr/>
    </dgm:pt>
    <dgm:pt modelId="{C79ED287-9150-474D-BFDD-7855E10DFBA5}" type="pres">
      <dgm:prSet presAssocID="{F1EE4615-304B-4D2D-B80C-092084879390}" presName="sibTransNodeCircle" presStyleLbl="alignNode1" presStyleIdx="6" presStyleCnt="8">
        <dgm:presLayoutVars>
          <dgm:chMax val="0"/>
          <dgm:bulletEnabled/>
        </dgm:presLayoutVars>
      </dgm:prSet>
      <dgm:spPr/>
    </dgm:pt>
    <dgm:pt modelId="{B2142E39-C04A-4DE6-A396-B7E7011D63E3}" type="pres">
      <dgm:prSet presAssocID="{4D07B949-F462-44C7-B042-F8F8444C1928}" presName="bottomLine" presStyleLbl="alignNode1" presStyleIdx="7" presStyleCnt="8">
        <dgm:presLayoutVars/>
      </dgm:prSet>
      <dgm:spPr/>
    </dgm:pt>
    <dgm:pt modelId="{3E046409-1002-45D5-8174-242ADB430192}" type="pres">
      <dgm:prSet presAssocID="{4D07B949-F462-44C7-B042-F8F8444C1928}" presName="nodeText" presStyleLbl="bgAccFollowNode1" presStyleIdx="3" presStyleCnt="4">
        <dgm:presLayoutVars>
          <dgm:bulletEnabled val="1"/>
        </dgm:presLayoutVars>
      </dgm:prSet>
      <dgm:spPr/>
    </dgm:pt>
  </dgm:ptLst>
  <dgm:cxnLst>
    <dgm:cxn modelId="{85362110-A5F9-4523-8E73-3C618B2D8C99}" type="presOf" srcId="{A4803874-267B-4ED8-A62F-F3A55C8FC108}" destId="{49ABA427-33AC-4AF0-A5A4-46330E03B61D}" srcOrd="0" destOrd="0" presId="urn:microsoft.com/office/officeart/2016/7/layout/BasicLinearProcessNumbered"/>
    <dgm:cxn modelId="{94BE5C2F-D9D4-4550-B6CF-421816645C0F}" type="presOf" srcId="{F3A0042D-4CC2-413F-AAD5-44A1456485AA}" destId="{83D31B21-22D5-4CE6-860A-3588B5E2C77D}" srcOrd="1" destOrd="0" presId="urn:microsoft.com/office/officeart/2016/7/layout/BasicLinearProcessNumbered"/>
    <dgm:cxn modelId="{C3181435-34DD-4DE2-B269-3F273687B6E0}" type="presOf" srcId="{4DE05732-F290-4E02-A0E0-9ADE46EAE207}" destId="{F307DF4F-089A-47BD-9073-6BDC2CF6D8C5}" srcOrd="0" destOrd="0" presId="urn:microsoft.com/office/officeart/2016/7/layout/BasicLinearProcessNumbered"/>
    <dgm:cxn modelId="{4EE81F35-7866-4EBE-9B91-A7F98D87AA93}" srcId="{4DE05732-F290-4E02-A0E0-9ADE46EAE207}" destId="{F3A0042D-4CC2-413F-AAD5-44A1456485AA}" srcOrd="1" destOrd="0" parTransId="{04437E10-50ED-41BB-88E6-01906EDACD49}" sibTransId="{A4803874-267B-4ED8-A62F-F3A55C8FC108}"/>
    <dgm:cxn modelId="{000D6736-72C1-4AD0-9F89-F82036E2DF5E}" type="presOf" srcId="{F1EE4615-304B-4D2D-B80C-092084879390}" destId="{C79ED287-9150-474D-BFDD-7855E10DFBA5}" srcOrd="0" destOrd="0" presId="urn:microsoft.com/office/officeart/2016/7/layout/BasicLinearProcessNumbered"/>
    <dgm:cxn modelId="{BF1F4F37-4743-4672-9D4F-2681342596ED}" type="presOf" srcId="{4D07B949-F462-44C7-B042-F8F8444C1928}" destId="{4D9657D0-318F-47F1-AC0F-738FDB1E0D60}" srcOrd="0" destOrd="0" presId="urn:microsoft.com/office/officeart/2016/7/layout/BasicLinearProcessNumbered"/>
    <dgm:cxn modelId="{B17FE040-A270-4BA7-B7F0-A87F3C36695A}" type="presOf" srcId="{70B0F6E2-47ED-452B-98A4-7469906BBD56}" destId="{4A059BD8-88C0-412B-8F66-73C6C6E5B357}" srcOrd="1" destOrd="0" presId="urn:microsoft.com/office/officeart/2016/7/layout/BasicLinearProcessNumbered"/>
    <dgm:cxn modelId="{1671BA64-CF9D-4E0C-98EE-CE61854644EC}" type="presOf" srcId="{70B0F6E2-47ED-452B-98A4-7469906BBD56}" destId="{6658DA80-9A86-4C5D-8B45-41733D8039F4}" srcOrd="0" destOrd="0" presId="urn:microsoft.com/office/officeart/2016/7/layout/BasicLinearProcessNumbered"/>
    <dgm:cxn modelId="{647E254D-3760-4D0D-9361-BA496D75DA91}" type="presOf" srcId="{F3A0042D-4CC2-413F-AAD5-44A1456485AA}" destId="{40F94AFC-7ADA-4694-8850-37DDDAC156CD}" srcOrd="0" destOrd="0" presId="urn:microsoft.com/office/officeart/2016/7/layout/BasicLinearProcessNumbered"/>
    <dgm:cxn modelId="{401DF777-D34E-475C-B07F-6D1CEFED4646}" type="presOf" srcId="{75308983-39D5-43DB-B400-AE14B2B831BA}" destId="{05C559D0-F780-4F60-A6D9-F150CA3BE27A}" srcOrd="0" destOrd="0" presId="urn:microsoft.com/office/officeart/2016/7/layout/BasicLinearProcessNumbered"/>
    <dgm:cxn modelId="{071CF28B-7628-424E-B632-F3CC117BCE05}" type="presOf" srcId="{4D07B949-F462-44C7-B042-F8F8444C1928}" destId="{3E046409-1002-45D5-8174-242ADB430192}" srcOrd="1" destOrd="0" presId="urn:microsoft.com/office/officeart/2016/7/layout/BasicLinearProcessNumbered"/>
    <dgm:cxn modelId="{27D8F8A7-B649-4439-AE41-41F2E6E09C66}" srcId="{4DE05732-F290-4E02-A0E0-9ADE46EAE207}" destId="{70B0F6E2-47ED-452B-98A4-7469906BBD56}" srcOrd="2" destOrd="0" parTransId="{8870003D-5062-4362-8B9F-ACCE0F733F44}" sibTransId="{5B070190-1146-4FFD-B8EB-C877B91DFE7C}"/>
    <dgm:cxn modelId="{8F5FE8B7-F0DC-4D55-9FA1-81F84928614B}" srcId="{4DE05732-F290-4E02-A0E0-9ADE46EAE207}" destId="{4D07B949-F462-44C7-B042-F8F8444C1928}" srcOrd="3" destOrd="0" parTransId="{312B7C02-5EFC-4206-B467-231EE6EA2D14}" sibTransId="{F1EE4615-304B-4D2D-B80C-092084879390}"/>
    <dgm:cxn modelId="{3ACFF2C6-326F-4BC6-A1DE-BDC1FB747C59}" type="presOf" srcId="{83F6DF0E-EE13-4E56-AFE1-55CC0C990AD6}" destId="{CDAF86B9-7822-4F2F-8231-EBD8E7481C49}" srcOrd="0" destOrd="0" presId="urn:microsoft.com/office/officeart/2016/7/layout/BasicLinearProcessNumbered"/>
    <dgm:cxn modelId="{8A6C1EC8-9CC5-4361-A869-85320F3BFEFA}" type="presOf" srcId="{5B070190-1146-4FFD-B8EB-C877B91DFE7C}" destId="{D23DA50E-B73D-4E1E-8292-55D24970D952}" srcOrd="0" destOrd="0" presId="urn:microsoft.com/office/officeart/2016/7/layout/BasicLinearProcessNumbered"/>
    <dgm:cxn modelId="{D5DF13CA-0C40-4D5F-8B74-B8BAE9AD3C32}" type="presOf" srcId="{83F6DF0E-EE13-4E56-AFE1-55CC0C990AD6}" destId="{B3F38219-3941-4B79-BF37-031677632322}" srcOrd="1" destOrd="0" presId="urn:microsoft.com/office/officeart/2016/7/layout/BasicLinearProcessNumbered"/>
    <dgm:cxn modelId="{F239DEF7-0151-4FEE-83C1-A191107ED94C}" srcId="{4DE05732-F290-4E02-A0E0-9ADE46EAE207}" destId="{83F6DF0E-EE13-4E56-AFE1-55CC0C990AD6}" srcOrd="0" destOrd="0" parTransId="{DB0F57D3-6D47-402E-985A-89469D772AB6}" sibTransId="{75308983-39D5-43DB-B400-AE14B2B831BA}"/>
    <dgm:cxn modelId="{5DB3C2E2-6295-4B6B-86B7-A4E40C8DE16B}" type="presParOf" srcId="{F307DF4F-089A-47BD-9073-6BDC2CF6D8C5}" destId="{2C794DD2-2FEA-414B-A2DA-93647CE2D9CE}" srcOrd="0" destOrd="0" presId="urn:microsoft.com/office/officeart/2016/7/layout/BasicLinearProcessNumbered"/>
    <dgm:cxn modelId="{DDEAFBDD-552B-45B7-B122-BEF32390362F}" type="presParOf" srcId="{2C794DD2-2FEA-414B-A2DA-93647CE2D9CE}" destId="{CDAF86B9-7822-4F2F-8231-EBD8E7481C49}" srcOrd="0" destOrd="0" presId="urn:microsoft.com/office/officeart/2016/7/layout/BasicLinearProcessNumbered"/>
    <dgm:cxn modelId="{E630EF57-7564-4020-B360-172698ADCE33}" type="presParOf" srcId="{2C794DD2-2FEA-414B-A2DA-93647CE2D9CE}" destId="{05C559D0-F780-4F60-A6D9-F150CA3BE27A}" srcOrd="1" destOrd="0" presId="urn:microsoft.com/office/officeart/2016/7/layout/BasicLinearProcessNumbered"/>
    <dgm:cxn modelId="{D5A54C40-3244-443F-9AF9-EBA3461E8937}" type="presParOf" srcId="{2C794DD2-2FEA-414B-A2DA-93647CE2D9CE}" destId="{2D1E45BD-4088-494A-A510-198E8844FB77}" srcOrd="2" destOrd="0" presId="urn:microsoft.com/office/officeart/2016/7/layout/BasicLinearProcessNumbered"/>
    <dgm:cxn modelId="{72E399C8-0594-418E-8487-9286C83505F2}" type="presParOf" srcId="{2C794DD2-2FEA-414B-A2DA-93647CE2D9CE}" destId="{B3F38219-3941-4B79-BF37-031677632322}" srcOrd="3" destOrd="0" presId="urn:microsoft.com/office/officeart/2016/7/layout/BasicLinearProcessNumbered"/>
    <dgm:cxn modelId="{3277C600-F0D5-4805-83A7-7625C8054B81}" type="presParOf" srcId="{F307DF4F-089A-47BD-9073-6BDC2CF6D8C5}" destId="{34D8AF94-6D49-4CB8-97E2-9C7D2EEBF8C0}" srcOrd="1" destOrd="0" presId="urn:microsoft.com/office/officeart/2016/7/layout/BasicLinearProcessNumbered"/>
    <dgm:cxn modelId="{3E2CE1A1-8B38-4EB1-83D7-87393D70236A}" type="presParOf" srcId="{F307DF4F-089A-47BD-9073-6BDC2CF6D8C5}" destId="{813EE5BE-20FB-40AC-BCB3-464E023EFCEA}" srcOrd="2" destOrd="0" presId="urn:microsoft.com/office/officeart/2016/7/layout/BasicLinearProcessNumbered"/>
    <dgm:cxn modelId="{BD714735-8255-4FAD-9EB2-2602AFAE8ECB}" type="presParOf" srcId="{813EE5BE-20FB-40AC-BCB3-464E023EFCEA}" destId="{40F94AFC-7ADA-4694-8850-37DDDAC156CD}" srcOrd="0" destOrd="0" presId="urn:microsoft.com/office/officeart/2016/7/layout/BasicLinearProcessNumbered"/>
    <dgm:cxn modelId="{2B45F8CB-044E-44E5-929E-466541D6AB67}" type="presParOf" srcId="{813EE5BE-20FB-40AC-BCB3-464E023EFCEA}" destId="{49ABA427-33AC-4AF0-A5A4-46330E03B61D}" srcOrd="1" destOrd="0" presId="urn:microsoft.com/office/officeart/2016/7/layout/BasicLinearProcessNumbered"/>
    <dgm:cxn modelId="{575959D7-9947-469D-8C12-FD6ADEA2F613}" type="presParOf" srcId="{813EE5BE-20FB-40AC-BCB3-464E023EFCEA}" destId="{884518A5-4C89-4901-9B35-4EE6C83EF5D3}" srcOrd="2" destOrd="0" presId="urn:microsoft.com/office/officeart/2016/7/layout/BasicLinearProcessNumbered"/>
    <dgm:cxn modelId="{2DA687DF-FAE3-4682-BCFD-90687637AB5F}" type="presParOf" srcId="{813EE5BE-20FB-40AC-BCB3-464E023EFCEA}" destId="{83D31B21-22D5-4CE6-860A-3588B5E2C77D}" srcOrd="3" destOrd="0" presId="urn:microsoft.com/office/officeart/2016/7/layout/BasicLinearProcessNumbered"/>
    <dgm:cxn modelId="{4C7A91FB-9CCF-4A2D-941C-6037F8DC74A9}" type="presParOf" srcId="{F307DF4F-089A-47BD-9073-6BDC2CF6D8C5}" destId="{5C0372E1-71E4-4287-8347-CE823410B87B}" srcOrd="3" destOrd="0" presId="urn:microsoft.com/office/officeart/2016/7/layout/BasicLinearProcessNumbered"/>
    <dgm:cxn modelId="{E0F98F9A-E5DF-4DC6-A697-939A83A9913C}" type="presParOf" srcId="{F307DF4F-089A-47BD-9073-6BDC2CF6D8C5}" destId="{6911F340-EA81-48A5-AE9C-02B0FF522102}" srcOrd="4" destOrd="0" presId="urn:microsoft.com/office/officeart/2016/7/layout/BasicLinearProcessNumbered"/>
    <dgm:cxn modelId="{55B1D6DF-0DCF-40F3-A76D-64C0B4B6EBD8}" type="presParOf" srcId="{6911F340-EA81-48A5-AE9C-02B0FF522102}" destId="{6658DA80-9A86-4C5D-8B45-41733D8039F4}" srcOrd="0" destOrd="0" presId="urn:microsoft.com/office/officeart/2016/7/layout/BasicLinearProcessNumbered"/>
    <dgm:cxn modelId="{8BAFDB87-4223-482A-9265-A29A364C589A}" type="presParOf" srcId="{6911F340-EA81-48A5-AE9C-02B0FF522102}" destId="{D23DA50E-B73D-4E1E-8292-55D24970D952}" srcOrd="1" destOrd="0" presId="urn:microsoft.com/office/officeart/2016/7/layout/BasicLinearProcessNumbered"/>
    <dgm:cxn modelId="{34CDDF23-22CF-416C-B247-EC6498C2C1C9}" type="presParOf" srcId="{6911F340-EA81-48A5-AE9C-02B0FF522102}" destId="{FF3F9901-6961-4433-B476-76B25C2CB593}" srcOrd="2" destOrd="0" presId="urn:microsoft.com/office/officeart/2016/7/layout/BasicLinearProcessNumbered"/>
    <dgm:cxn modelId="{E835885A-A176-4073-8DDC-4676D63712D4}" type="presParOf" srcId="{6911F340-EA81-48A5-AE9C-02B0FF522102}" destId="{4A059BD8-88C0-412B-8F66-73C6C6E5B357}" srcOrd="3" destOrd="0" presId="urn:microsoft.com/office/officeart/2016/7/layout/BasicLinearProcessNumbered"/>
    <dgm:cxn modelId="{1C25C60C-08D6-421A-BEEA-965FDEC9EF2E}" type="presParOf" srcId="{F307DF4F-089A-47BD-9073-6BDC2CF6D8C5}" destId="{5F890E7D-7337-4570-80BE-28D8D4B87541}" srcOrd="5" destOrd="0" presId="urn:microsoft.com/office/officeart/2016/7/layout/BasicLinearProcessNumbered"/>
    <dgm:cxn modelId="{CC2D87FD-7EE8-446F-A3A7-67D82C0738AD}" type="presParOf" srcId="{F307DF4F-089A-47BD-9073-6BDC2CF6D8C5}" destId="{416DE6F5-EF70-41D3-9A5D-520BC761E286}" srcOrd="6" destOrd="0" presId="urn:microsoft.com/office/officeart/2016/7/layout/BasicLinearProcessNumbered"/>
    <dgm:cxn modelId="{8EB4AACC-CDCB-4F69-BFEC-E556AC74EDCF}" type="presParOf" srcId="{416DE6F5-EF70-41D3-9A5D-520BC761E286}" destId="{4D9657D0-318F-47F1-AC0F-738FDB1E0D60}" srcOrd="0" destOrd="0" presId="urn:microsoft.com/office/officeart/2016/7/layout/BasicLinearProcessNumbered"/>
    <dgm:cxn modelId="{150F86E7-38EE-4FEA-A9E2-8FFA2A80A848}" type="presParOf" srcId="{416DE6F5-EF70-41D3-9A5D-520BC761E286}" destId="{C79ED287-9150-474D-BFDD-7855E10DFBA5}" srcOrd="1" destOrd="0" presId="urn:microsoft.com/office/officeart/2016/7/layout/BasicLinearProcessNumbered"/>
    <dgm:cxn modelId="{39C702CB-33BA-42B8-9C88-10070039B6B7}" type="presParOf" srcId="{416DE6F5-EF70-41D3-9A5D-520BC761E286}" destId="{B2142E39-C04A-4DE6-A396-B7E7011D63E3}" srcOrd="2" destOrd="0" presId="urn:microsoft.com/office/officeart/2016/7/layout/BasicLinearProcessNumbered"/>
    <dgm:cxn modelId="{8513EAD1-57D2-49D4-918B-21B100DD59F9}" type="presParOf" srcId="{416DE6F5-EF70-41D3-9A5D-520BC761E286}" destId="{3E046409-1002-45D5-8174-242ADB430192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FE079AF-A4A1-4A9A-8F97-6B34F683528B}" type="doc">
      <dgm:prSet loTypeId="urn:microsoft.com/office/officeart/2016/7/layout/RepeatingBendingProcessNew" loCatId="process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9667E86-8845-4BE0-9784-C6B701D8D54E}">
      <dgm:prSet/>
      <dgm:spPr/>
      <dgm:t>
        <a:bodyPr/>
        <a:lstStyle/>
        <a:p>
          <a:r>
            <a:rPr lang="en-US" dirty="0"/>
            <a:t>STATE PARTIES – national legislation and alignment,  domestication</a:t>
          </a:r>
        </a:p>
      </dgm:t>
    </dgm:pt>
    <dgm:pt modelId="{85CE2BC7-B244-421C-BB84-41896CFBD650}" type="parTrans" cxnId="{D036174F-41C1-4E95-80F0-CFC1C76FB47A}">
      <dgm:prSet/>
      <dgm:spPr/>
      <dgm:t>
        <a:bodyPr/>
        <a:lstStyle/>
        <a:p>
          <a:endParaRPr lang="en-US"/>
        </a:p>
      </dgm:t>
    </dgm:pt>
    <dgm:pt modelId="{7727B01A-20E8-4AA5-AC7B-8F1233A3026C}" type="sibTrans" cxnId="{D036174F-41C1-4E95-80F0-CFC1C76FB47A}">
      <dgm:prSet/>
      <dgm:spPr/>
      <dgm:t>
        <a:bodyPr/>
        <a:lstStyle/>
        <a:p>
          <a:endParaRPr lang="en-US"/>
        </a:p>
      </dgm:t>
    </dgm:pt>
    <dgm:pt modelId="{821F978E-F70F-4A66-BFED-6CA3D67524F6}">
      <dgm:prSet/>
      <dgm:spPr/>
      <dgm:t>
        <a:bodyPr/>
        <a:lstStyle/>
        <a:p>
          <a:r>
            <a:rPr lang="en-US" dirty="0"/>
            <a:t>REGIONAL ECONOMIC COMMISSIONS – regional legislation and coordination </a:t>
          </a:r>
        </a:p>
      </dgm:t>
    </dgm:pt>
    <dgm:pt modelId="{F3C556B5-4CEB-444B-B214-B54D3FAFE5B9}" type="parTrans" cxnId="{0D63EDAD-5D08-47C1-8B32-A447BA4CD9D1}">
      <dgm:prSet/>
      <dgm:spPr/>
      <dgm:t>
        <a:bodyPr/>
        <a:lstStyle/>
        <a:p>
          <a:endParaRPr lang="en-US"/>
        </a:p>
      </dgm:t>
    </dgm:pt>
    <dgm:pt modelId="{0DED2A60-1835-42C6-B58B-88224528F633}" type="sibTrans" cxnId="{0D63EDAD-5D08-47C1-8B32-A447BA4CD9D1}">
      <dgm:prSet/>
      <dgm:spPr/>
      <dgm:t>
        <a:bodyPr/>
        <a:lstStyle/>
        <a:p>
          <a:endParaRPr lang="en-US"/>
        </a:p>
      </dgm:t>
    </dgm:pt>
    <dgm:pt modelId="{EA9BA5C9-DCEA-4CBD-B620-436ECCC35645}">
      <dgm:prSet/>
      <dgm:spPr/>
      <dgm:t>
        <a:bodyPr/>
        <a:lstStyle/>
        <a:p>
          <a:r>
            <a:rPr lang="en-US" dirty="0"/>
            <a:t>AFCFTA</a:t>
          </a:r>
          <a:r>
            <a:rPr lang="en-US" baseline="0" dirty="0"/>
            <a:t> SECRETARIAT – continental coordination mechanism   </a:t>
          </a:r>
          <a:endParaRPr lang="en-US" dirty="0"/>
        </a:p>
      </dgm:t>
    </dgm:pt>
    <dgm:pt modelId="{C6789E60-F498-488F-88C7-64743AE15809}" type="parTrans" cxnId="{EB8F901A-419F-4D83-9173-CD8F4D97961F}">
      <dgm:prSet/>
      <dgm:spPr/>
      <dgm:t>
        <a:bodyPr/>
        <a:lstStyle/>
        <a:p>
          <a:endParaRPr lang="en-US"/>
        </a:p>
      </dgm:t>
    </dgm:pt>
    <dgm:pt modelId="{4B6F8152-FCAC-455E-B640-94BFB10868BE}" type="sibTrans" cxnId="{EB8F901A-419F-4D83-9173-CD8F4D97961F}">
      <dgm:prSet/>
      <dgm:spPr/>
      <dgm:t>
        <a:bodyPr/>
        <a:lstStyle/>
        <a:p>
          <a:endParaRPr lang="en-US"/>
        </a:p>
      </dgm:t>
    </dgm:pt>
    <dgm:pt modelId="{193679E8-7C14-4B79-BE0A-515BB0982EB5}">
      <dgm:prSet/>
      <dgm:spPr/>
      <dgm:t>
        <a:bodyPr/>
        <a:lstStyle/>
        <a:p>
          <a:r>
            <a:rPr lang="en-US" dirty="0"/>
            <a:t>UNITED NATIONS SYSTEM </a:t>
          </a:r>
          <a:r>
            <a:rPr lang="en-US" baseline="0" dirty="0"/>
            <a:t>– implementation support and capacity building</a:t>
          </a:r>
          <a:endParaRPr lang="en-US" dirty="0"/>
        </a:p>
      </dgm:t>
    </dgm:pt>
    <dgm:pt modelId="{84682506-0D49-478C-A0C6-15E46734E68D}" type="parTrans" cxnId="{A14977EF-47A8-4F0C-A9F8-0633B7814AD5}">
      <dgm:prSet/>
      <dgm:spPr/>
      <dgm:t>
        <a:bodyPr/>
        <a:lstStyle/>
        <a:p>
          <a:endParaRPr lang="en-US"/>
        </a:p>
      </dgm:t>
    </dgm:pt>
    <dgm:pt modelId="{8BD78422-C5E8-43F3-BA49-C86E6775DD0D}" type="sibTrans" cxnId="{A14977EF-47A8-4F0C-A9F8-0633B7814AD5}">
      <dgm:prSet/>
      <dgm:spPr/>
      <dgm:t>
        <a:bodyPr/>
        <a:lstStyle/>
        <a:p>
          <a:endParaRPr lang="en-US"/>
        </a:p>
      </dgm:t>
    </dgm:pt>
    <dgm:pt modelId="{35B5EDE4-AD53-4527-BB19-9B33C36C5831}">
      <dgm:prSet/>
      <dgm:spPr/>
      <dgm:t>
        <a:bodyPr/>
        <a:lstStyle/>
        <a:p>
          <a:r>
            <a:rPr lang="en-US" dirty="0"/>
            <a:t>PRIVATE SECTOR (including women and youth) – drivers of intra-African trade  </a:t>
          </a:r>
        </a:p>
      </dgm:t>
    </dgm:pt>
    <dgm:pt modelId="{F706C39F-2C5F-414B-A91B-EC77B9A7107D}" type="parTrans" cxnId="{4AA50E16-8740-4C0E-9067-092614BAD3CD}">
      <dgm:prSet/>
      <dgm:spPr/>
      <dgm:t>
        <a:bodyPr/>
        <a:lstStyle/>
        <a:p>
          <a:endParaRPr lang="en-US"/>
        </a:p>
      </dgm:t>
    </dgm:pt>
    <dgm:pt modelId="{258845E5-338C-4760-AB0B-54836805A6E6}" type="sibTrans" cxnId="{4AA50E16-8740-4C0E-9067-092614BAD3CD}">
      <dgm:prSet/>
      <dgm:spPr/>
      <dgm:t>
        <a:bodyPr/>
        <a:lstStyle/>
        <a:p>
          <a:endParaRPr lang="en-US"/>
        </a:p>
      </dgm:t>
    </dgm:pt>
    <dgm:pt modelId="{BC2256C9-0A7F-412E-9FA3-414FC788783A}" type="pres">
      <dgm:prSet presAssocID="{DFE079AF-A4A1-4A9A-8F97-6B34F683528B}" presName="Name0" presStyleCnt="0">
        <dgm:presLayoutVars>
          <dgm:dir/>
          <dgm:resizeHandles val="exact"/>
        </dgm:presLayoutVars>
      </dgm:prSet>
      <dgm:spPr/>
    </dgm:pt>
    <dgm:pt modelId="{6BF72E68-BD87-4EE5-A091-20A0C498506B}" type="pres">
      <dgm:prSet presAssocID="{59667E86-8845-4BE0-9784-C6B701D8D54E}" presName="node" presStyleLbl="node1" presStyleIdx="0" presStyleCnt="5">
        <dgm:presLayoutVars>
          <dgm:bulletEnabled val="1"/>
        </dgm:presLayoutVars>
      </dgm:prSet>
      <dgm:spPr/>
    </dgm:pt>
    <dgm:pt modelId="{75FA25DB-B506-43E4-8EF8-60957B9937B7}" type="pres">
      <dgm:prSet presAssocID="{7727B01A-20E8-4AA5-AC7B-8F1233A3026C}" presName="sibTrans" presStyleLbl="sibTrans1D1" presStyleIdx="0" presStyleCnt="4"/>
      <dgm:spPr/>
    </dgm:pt>
    <dgm:pt modelId="{BEBA72D6-C722-4457-AB01-644D781EAF5E}" type="pres">
      <dgm:prSet presAssocID="{7727B01A-20E8-4AA5-AC7B-8F1233A3026C}" presName="connectorText" presStyleLbl="sibTrans1D1" presStyleIdx="0" presStyleCnt="4"/>
      <dgm:spPr/>
    </dgm:pt>
    <dgm:pt modelId="{5F7EA353-E902-4964-AC5A-7D88314445E3}" type="pres">
      <dgm:prSet presAssocID="{821F978E-F70F-4A66-BFED-6CA3D67524F6}" presName="node" presStyleLbl="node1" presStyleIdx="1" presStyleCnt="5">
        <dgm:presLayoutVars>
          <dgm:bulletEnabled val="1"/>
        </dgm:presLayoutVars>
      </dgm:prSet>
      <dgm:spPr/>
    </dgm:pt>
    <dgm:pt modelId="{F7EBAF8F-DF17-4CCE-9A12-6DEE1BD71622}" type="pres">
      <dgm:prSet presAssocID="{0DED2A60-1835-42C6-B58B-88224528F633}" presName="sibTrans" presStyleLbl="sibTrans1D1" presStyleIdx="1" presStyleCnt="4"/>
      <dgm:spPr/>
    </dgm:pt>
    <dgm:pt modelId="{D8C77D3C-38AC-4B7D-906B-12652134E806}" type="pres">
      <dgm:prSet presAssocID="{0DED2A60-1835-42C6-B58B-88224528F633}" presName="connectorText" presStyleLbl="sibTrans1D1" presStyleIdx="1" presStyleCnt="4"/>
      <dgm:spPr/>
    </dgm:pt>
    <dgm:pt modelId="{280A2552-C889-4A0F-9BF6-BBD55FBEBAA9}" type="pres">
      <dgm:prSet presAssocID="{EA9BA5C9-DCEA-4CBD-B620-436ECCC35645}" presName="node" presStyleLbl="node1" presStyleIdx="2" presStyleCnt="5">
        <dgm:presLayoutVars>
          <dgm:bulletEnabled val="1"/>
        </dgm:presLayoutVars>
      </dgm:prSet>
      <dgm:spPr/>
    </dgm:pt>
    <dgm:pt modelId="{3A191EC5-6374-4600-888F-3AEE4249BA1C}" type="pres">
      <dgm:prSet presAssocID="{4B6F8152-FCAC-455E-B640-94BFB10868BE}" presName="sibTrans" presStyleLbl="sibTrans1D1" presStyleIdx="2" presStyleCnt="4"/>
      <dgm:spPr/>
    </dgm:pt>
    <dgm:pt modelId="{23D76748-F6A3-43F2-A7B2-27FBCA00F5A1}" type="pres">
      <dgm:prSet presAssocID="{4B6F8152-FCAC-455E-B640-94BFB10868BE}" presName="connectorText" presStyleLbl="sibTrans1D1" presStyleIdx="2" presStyleCnt="4"/>
      <dgm:spPr/>
    </dgm:pt>
    <dgm:pt modelId="{3137D9FD-78BB-41A9-A0DA-D4048C0F33EE}" type="pres">
      <dgm:prSet presAssocID="{193679E8-7C14-4B79-BE0A-515BB0982EB5}" presName="node" presStyleLbl="node1" presStyleIdx="3" presStyleCnt="5">
        <dgm:presLayoutVars>
          <dgm:bulletEnabled val="1"/>
        </dgm:presLayoutVars>
      </dgm:prSet>
      <dgm:spPr/>
    </dgm:pt>
    <dgm:pt modelId="{282C85F6-ACDC-4571-A846-2FBFD7E6B501}" type="pres">
      <dgm:prSet presAssocID="{8BD78422-C5E8-43F3-BA49-C86E6775DD0D}" presName="sibTrans" presStyleLbl="sibTrans1D1" presStyleIdx="3" presStyleCnt="4"/>
      <dgm:spPr/>
    </dgm:pt>
    <dgm:pt modelId="{77EE7241-E8D1-4BD3-8CBE-07E994DD63CC}" type="pres">
      <dgm:prSet presAssocID="{8BD78422-C5E8-43F3-BA49-C86E6775DD0D}" presName="connectorText" presStyleLbl="sibTrans1D1" presStyleIdx="3" presStyleCnt="4"/>
      <dgm:spPr/>
    </dgm:pt>
    <dgm:pt modelId="{D2F14F54-E73C-4CB2-ACD4-4D1ABCA88163}" type="pres">
      <dgm:prSet presAssocID="{35B5EDE4-AD53-4527-BB19-9B33C36C5831}" presName="node" presStyleLbl="node1" presStyleIdx="4" presStyleCnt="5">
        <dgm:presLayoutVars>
          <dgm:bulletEnabled val="1"/>
        </dgm:presLayoutVars>
      </dgm:prSet>
      <dgm:spPr/>
    </dgm:pt>
  </dgm:ptLst>
  <dgm:cxnLst>
    <dgm:cxn modelId="{7EFEF303-37AA-4DEE-81F4-E947023817CD}" type="presOf" srcId="{EA9BA5C9-DCEA-4CBD-B620-436ECCC35645}" destId="{280A2552-C889-4A0F-9BF6-BBD55FBEBAA9}" srcOrd="0" destOrd="0" presId="urn:microsoft.com/office/officeart/2016/7/layout/RepeatingBendingProcessNew"/>
    <dgm:cxn modelId="{5075310D-A9E6-47B5-936F-33AB4086C45C}" type="presOf" srcId="{8BD78422-C5E8-43F3-BA49-C86E6775DD0D}" destId="{282C85F6-ACDC-4571-A846-2FBFD7E6B501}" srcOrd="0" destOrd="0" presId="urn:microsoft.com/office/officeart/2016/7/layout/RepeatingBendingProcessNew"/>
    <dgm:cxn modelId="{4AA50E16-8740-4C0E-9067-092614BAD3CD}" srcId="{DFE079AF-A4A1-4A9A-8F97-6B34F683528B}" destId="{35B5EDE4-AD53-4527-BB19-9B33C36C5831}" srcOrd="4" destOrd="0" parTransId="{F706C39F-2C5F-414B-A91B-EC77B9A7107D}" sibTransId="{258845E5-338C-4760-AB0B-54836805A6E6}"/>
    <dgm:cxn modelId="{EB8F901A-419F-4D83-9173-CD8F4D97961F}" srcId="{DFE079AF-A4A1-4A9A-8F97-6B34F683528B}" destId="{EA9BA5C9-DCEA-4CBD-B620-436ECCC35645}" srcOrd="2" destOrd="0" parTransId="{C6789E60-F498-488F-88C7-64743AE15809}" sibTransId="{4B6F8152-FCAC-455E-B640-94BFB10868BE}"/>
    <dgm:cxn modelId="{6F340822-902F-46E5-A88C-C9A0476364D5}" type="presOf" srcId="{821F978E-F70F-4A66-BFED-6CA3D67524F6}" destId="{5F7EA353-E902-4964-AC5A-7D88314445E3}" srcOrd="0" destOrd="0" presId="urn:microsoft.com/office/officeart/2016/7/layout/RepeatingBendingProcessNew"/>
    <dgm:cxn modelId="{3ECD3A24-74CF-487A-A811-EFF507D39894}" type="presOf" srcId="{193679E8-7C14-4B79-BE0A-515BB0982EB5}" destId="{3137D9FD-78BB-41A9-A0DA-D4048C0F33EE}" srcOrd="0" destOrd="0" presId="urn:microsoft.com/office/officeart/2016/7/layout/RepeatingBendingProcessNew"/>
    <dgm:cxn modelId="{28708749-3CC3-45D6-A4F3-7B03149D8D02}" type="presOf" srcId="{35B5EDE4-AD53-4527-BB19-9B33C36C5831}" destId="{D2F14F54-E73C-4CB2-ACD4-4D1ABCA88163}" srcOrd="0" destOrd="0" presId="urn:microsoft.com/office/officeart/2016/7/layout/RepeatingBendingProcessNew"/>
    <dgm:cxn modelId="{D036174F-41C1-4E95-80F0-CFC1C76FB47A}" srcId="{DFE079AF-A4A1-4A9A-8F97-6B34F683528B}" destId="{59667E86-8845-4BE0-9784-C6B701D8D54E}" srcOrd="0" destOrd="0" parTransId="{85CE2BC7-B244-421C-BB84-41896CFBD650}" sibTransId="{7727B01A-20E8-4AA5-AC7B-8F1233A3026C}"/>
    <dgm:cxn modelId="{5D03C78E-BF1A-43B0-BC71-6183E277D374}" type="presOf" srcId="{0DED2A60-1835-42C6-B58B-88224528F633}" destId="{D8C77D3C-38AC-4B7D-906B-12652134E806}" srcOrd="1" destOrd="0" presId="urn:microsoft.com/office/officeart/2016/7/layout/RepeatingBendingProcessNew"/>
    <dgm:cxn modelId="{4B865D9D-65AB-442E-9DAB-35EBA4A6778C}" type="presOf" srcId="{0DED2A60-1835-42C6-B58B-88224528F633}" destId="{F7EBAF8F-DF17-4CCE-9A12-6DEE1BD71622}" srcOrd="0" destOrd="0" presId="urn:microsoft.com/office/officeart/2016/7/layout/RepeatingBendingProcessNew"/>
    <dgm:cxn modelId="{2599B39F-B8B9-42AF-8907-E82183935FE8}" type="presOf" srcId="{8BD78422-C5E8-43F3-BA49-C86E6775DD0D}" destId="{77EE7241-E8D1-4BD3-8CBE-07E994DD63CC}" srcOrd="1" destOrd="0" presId="urn:microsoft.com/office/officeart/2016/7/layout/RepeatingBendingProcessNew"/>
    <dgm:cxn modelId="{0D63EDAD-5D08-47C1-8B32-A447BA4CD9D1}" srcId="{DFE079AF-A4A1-4A9A-8F97-6B34F683528B}" destId="{821F978E-F70F-4A66-BFED-6CA3D67524F6}" srcOrd="1" destOrd="0" parTransId="{F3C556B5-4CEB-444B-B214-B54D3FAFE5B9}" sibTransId="{0DED2A60-1835-42C6-B58B-88224528F633}"/>
    <dgm:cxn modelId="{A879D4D0-2E57-44A0-A539-9303A0E831CB}" type="presOf" srcId="{DFE079AF-A4A1-4A9A-8F97-6B34F683528B}" destId="{BC2256C9-0A7F-412E-9FA3-414FC788783A}" srcOrd="0" destOrd="0" presId="urn:microsoft.com/office/officeart/2016/7/layout/RepeatingBendingProcessNew"/>
    <dgm:cxn modelId="{405531D4-7A69-4E7C-B104-D7A2BE25F889}" type="presOf" srcId="{7727B01A-20E8-4AA5-AC7B-8F1233A3026C}" destId="{BEBA72D6-C722-4457-AB01-644D781EAF5E}" srcOrd="1" destOrd="0" presId="urn:microsoft.com/office/officeart/2016/7/layout/RepeatingBendingProcessNew"/>
    <dgm:cxn modelId="{4D9137E5-669E-4494-A723-EA178C803883}" type="presOf" srcId="{7727B01A-20E8-4AA5-AC7B-8F1233A3026C}" destId="{75FA25DB-B506-43E4-8EF8-60957B9937B7}" srcOrd="0" destOrd="0" presId="urn:microsoft.com/office/officeart/2016/7/layout/RepeatingBendingProcessNew"/>
    <dgm:cxn modelId="{BF684CE8-6A60-4987-BB46-386E83C3330C}" type="presOf" srcId="{4B6F8152-FCAC-455E-B640-94BFB10868BE}" destId="{23D76748-F6A3-43F2-A7B2-27FBCA00F5A1}" srcOrd="1" destOrd="0" presId="urn:microsoft.com/office/officeart/2016/7/layout/RepeatingBendingProcessNew"/>
    <dgm:cxn modelId="{A14977EF-47A8-4F0C-A9F8-0633B7814AD5}" srcId="{DFE079AF-A4A1-4A9A-8F97-6B34F683528B}" destId="{193679E8-7C14-4B79-BE0A-515BB0982EB5}" srcOrd="3" destOrd="0" parTransId="{84682506-0D49-478C-A0C6-15E46734E68D}" sibTransId="{8BD78422-C5E8-43F3-BA49-C86E6775DD0D}"/>
    <dgm:cxn modelId="{1B80EEF5-3C45-40E9-8991-42765672EC99}" type="presOf" srcId="{59667E86-8845-4BE0-9784-C6B701D8D54E}" destId="{6BF72E68-BD87-4EE5-A091-20A0C498506B}" srcOrd="0" destOrd="0" presId="urn:microsoft.com/office/officeart/2016/7/layout/RepeatingBendingProcessNew"/>
    <dgm:cxn modelId="{FB47C5F6-A1E7-4133-86FD-84BE21B4C1FE}" type="presOf" srcId="{4B6F8152-FCAC-455E-B640-94BFB10868BE}" destId="{3A191EC5-6374-4600-888F-3AEE4249BA1C}" srcOrd="0" destOrd="0" presId="urn:microsoft.com/office/officeart/2016/7/layout/RepeatingBendingProcessNew"/>
    <dgm:cxn modelId="{F6CC2265-7D86-4272-8016-040D4CB26D2D}" type="presParOf" srcId="{BC2256C9-0A7F-412E-9FA3-414FC788783A}" destId="{6BF72E68-BD87-4EE5-A091-20A0C498506B}" srcOrd="0" destOrd="0" presId="urn:microsoft.com/office/officeart/2016/7/layout/RepeatingBendingProcessNew"/>
    <dgm:cxn modelId="{3F985D9F-D6BC-4CB2-877A-14AA2750E35B}" type="presParOf" srcId="{BC2256C9-0A7F-412E-9FA3-414FC788783A}" destId="{75FA25DB-B506-43E4-8EF8-60957B9937B7}" srcOrd="1" destOrd="0" presId="urn:microsoft.com/office/officeart/2016/7/layout/RepeatingBendingProcessNew"/>
    <dgm:cxn modelId="{7E6B01BF-D7F2-4A7C-A14E-F7D042634A5E}" type="presParOf" srcId="{75FA25DB-B506-43E4-8EF8-60957B9937B7}" destId="{BEBA72D6-C722-4457-AB01-644D781EAF5E}" srcOrd="0" destOrd="0" presId="urn:microsoft.com/office/officeart/2016/7/layout/RepeatingBendingProcessNew"/>
    <dgm:cxn modelId="{04EF428B-525D-466A-B4A3-98C85B423A51}" type="presParOf" srcId="{BC2256C9-0A7F-412E-9FA3-414FC788783A}" destId="{5F7EA353-E902-4964-AC5A-7D88314445E3}" srcOrd="2" destOrd="0" presId="urn:microsoft.com/office/officeart/2016/7/layout/RepeatingBendingProcessNew"/>
    <dgm:cxn modelId="{FD09979B-A583-4187-8AEC-C18800E9D89D}" type="presParOf" srcId="{BC2256C9-0A7F-412E-9FA3-414FC788783A}" destId="{F7EBAF8F-DF17-4CCE-9A12-6DEE1BD71622}" srcOrd="3" destOrd="0" presId="urn:microsoft.com/office/officeart/2016/7/layout/RepeatingBendingProcessNew"/>
    <dgm:cxn modelId="{A1084562-80A3-4013-AFF3-850B54F591A5}" type="presParOf" srcId="{F7EBAF8F-DF17-4CCE-9A12-6DEE1BD71622}" destId="{D8C77D3C-38AC-4B7D-906B-12652134E806}" srcOrd="0" destOrd="0" presId="urn:microsoft.com/office/officeart/2016/7/layout/RepeatingBendingProcessNew"/>
    <dgm:cxn modelId="{2ECE6FD9-9F02-468A-932A-A596F346BE3A}" type="presParOf" srcId="{BC2256C9-0A7F-412E-9FA3-414FC788783A}" destId="{280A2552-C889-4A0F-9BF6-BBD55FBEBAA9}" srcOrd="4" destOrd="0" presId="urn:microsoft.com/office/officeart/2016/7/layout/RepeatingBendingProcessNew"/>
    <dgm:cxn modelId="{96AFBAD8-21AB-45C9-B796-A9A323314ACA}" type="presParOf" srcId="{BC2256C9-0A7F-412E-9FA3-414FC788783A}" destId="{3A191EC5-6374-4600-888F-3AEE4249BA1C}" srcOrd="5" destOrd="0" presId="urn:microsoft.com/office/officeart/2016/7/layout/RepeatingBendingProcessNew"/>
    <dgm:cxn modelId="{3D6746CA-2605-457F-832C-A00A461E31E3}" type="presParOf" srcId="{3A191EC5-6374-4600-888F-3AEE4249BA1C}" destId="{23D76748-F6A3-43F2-A7B2-27FBCA00F5A1}" srcOrd="0" destOrd="0" presId="urn:microsoft.com/office/officeart/2016/7/layout/RepeatingBendingProcessNew"/>
    <dgm:cxn modelId="{D53D58F9-30F0-4392-8571-9FA7945A5FB2}" type="presParOf" srcId="{BC2256C9-0A7F-412E-9FA3-414FC788783A}" destId="{3137D9FD-78BB-41A9-A0DA-D4048C0F33EE}" srcOrd="6" destOrd="0" presId="urn:microsoft.com/office/officeart/2016/7/layout/RepeatingBendingProcessNew"/>
    <dgm:cxn modelId="{98F11F45-7FBA-4DC4-9958-34970286A8F2}" type="presParOf" srcId="{BC2256C9-0A7F-412E-9FA3-414FC788783A}" destId="{282C85F6-ACDC-4571-A846-2FBFD7E6B501}" srcOrd="7" destOrd="0" presId="urn:microsoft.com/office/officeart/2016/7/layout/RepeatingBendingProcessNew"/>
    <dgm:cxn modelId="{F3666913-2E10-4C8E-AD88-A114DE99EC70}" type="presParOf" srcId="{282C85F6-ACDC-4571-A846-2FBFD7E6B501}" destId="{77EE7241-E8D1-4BD3-8CBE-07E994DD63CC}" srcOrd="0" destOrd="0" presId="urn:microsoft.com/office/officeart/2016/7/layout/RepeatingBendingProcessNew"/>
    <dgm:cxn modelId="{265B3C2A-2D1F-4F43-A356-7F6D607EA369}" type="presParOf" srcId="{BC2256C9-0A7F-412E-9FA3-414FC788783A}" destId="{D2F14F54-E73C-4CB2-ACD4-4D1ABCA88163}" srcOrd="8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9A40A5E-6D59-4FD9-AC29-ADCA87AB8113}" type="doc">
      <dgm:prSet loTypeId="urn:microsoft.com/office/officeart/2008/layout/PictureStrips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9BFE94C-56C3-40EE-A04D-6308F3D26E44}">
      <dgm:prSet phldrT="[Text]"/>
      <dgm:spPr/>
      <dgm:t>
        <a:bodyPr/>
        <a:lstStyle/>
        <a:p>
          <a:r>
            <a:rPr lang="en-US" dirty="0"/>
            <a:t>State Parties</a:t>
          </a:r>
        </a:p>
      </dgm:t>
    </dgm:pt>
    <dgm:pt modelId="{09246DBD-1A07-4DF0-92A9-B2BA39BEA076}" type="parTrans" cxnId="{DEC5E67B-C4CA-4658-8CE8-38FD2A9F9797}">
      <dgm:prSet/>
      <dgm:spPr/>
      <dgm:t>
        <a:bodyPr/>
        <a:lstStyle/>
        <a:p>
          <a:endParaRPr lang="en-US"/>
        </a:p>
      </dgm:t>
    </dgm:pt>
    <dgm:pt modelId="{EBB1012B-5580-4B42-9663-760F491BFE8D}" type="sibTrans" cxnId="{DEC5E67B-C4CA-4658-8CE8-38FD2A9F9797}">
      <dgm:prSet/>
      <dgm:spPr/>
      <dgm:t>
        <a:bodyPr/>
        <a:lstStyle/>
        <a:p>
          <a:endParaRPr lang="en-US"/>
        </a:p>
      </dgm:t>
    </dgm:pt>
    <dgm:pt modelId="{30333E3F-08FE-4177-AF48-CB9D916ECCAF}">
      <dgm:prSet phldrT="[Text]"/>
      <dgm:spPr/>
      <dgm:t>
        <a:bodyPr/>
        <a:lstStyle/>
        <a:p>
          <a:r>
            <a:rPr lang="en-US" dirty="0"/>
            <a:t>Committee on Women and Youth in Trade</a:t>
          </a:r>
        </a:p>
      </dgm:t>
    </dgm:pt>
    <dgm:pt modelId="{115146F9-E3C5-4371-AE0C-D4EAB56CED47}" type="parTrans" cxnId="{DE04170C-6818-45CB-B3AD-B556257CD2DF}">
      <dgm:prSet/>
      <dgm:spPr/>
      <dgm:t>
        <a:bodyPr/>
        <a:lstStyle/>
        <a:p>
          <a:endParaRPr lang="en-US"/>
        </a:p>
      </dgm:t>
    </dgm:pt>
    <dgm:pt modelId="{1ADCA5EC-B4B6-4ECD-8B99-217D15A1ADDD}" type="sibTrans" cxnId="{DE04170C-6818-45CB-B3AD-B556257CD2DF}">
      <dgm:prSet/>
      <dgm:spPr/>
      <dgm:t>
        <a:bodyPr/>
        <a:lstStyle/>
        <a:p>
          <a:endParaRPr lang="en-US"/>
        </a:p>
      </dgm:t>
    </dgm:pt>
    <dgm:pt modelId="{FAB425D3-A9F0-4742-827B-8DDF4C359A98}">
      <dgm:prSet phldrT="[Text]"/>
      <dgm:spPr/>
      <dgm:t>
        <a:bodyPr/>
        <a:lstStyle/>
        <a:p>
          <a:r>
            <a:rPr lang="en-US" dirty="0"/>
            <a:t>The </a:t>
          </a:r>
          <a:r>
            <a:rPr lang="en-US" dirty="0" err="1"/>
            <a:t>AfCFTA</a:t>
          </a:r>
          <a:r>
            <a:rPr lang="en-US" dirty="0"/>
            <a:t> Secretariat</a:t>
          </a:r>
        </a:p>
      </dgm:t>
    </dgm:pt>
    <dgm:pt modelId="{07F534BE-EC98-45CC-ABB4-36107B371DC8}" type="parTrans" cxnId="{794BC8C8-03AA-4FBF-B787-2408B82349BE}">
      <dgm:prSet/>
      <dgm:spPr/>
      <dgm:t>
        <a:bodyPr/>
        <a:lstStyle/>
        <a:p>
          <a:endParaRPr lang="en-US"/>
        </a:p>
      </dgm:t>
    </dgm:pt>
    <dgm:pt modelId="{C66D2F93-A2D7-4E77-BF65-9210D6C65D23}" type="sibTrans" cxnId="{794BC8C8-03AA-4FBF-B787-2408B82349BE}">
      <dgm:prSet/>
      <dgm:spPr/>
      <dgm:t>
        <a:bodyPr/>
        <a:lstStyle/>
        <a:p>
          <a:endParaRPr lang="en-US"/>
        </a:p>
      </dgm:t>
    </dgm:pt>
    <dgm:pt modelId="{DF2A590E-A06E-4B11-9375-7898EE2820AA}" type="pres">
      <dgm:prSet presAssocID="{59A40A5E-6D59-4FD9-AC29-ADCA87AB8113}" presName="Name0" presStyleCnt="0">
        <dgm:presLayoutVars>
          <dgm:dir/>
          <dgm:resizeHandles val="exact"/>
        </dgm:presLayoutVars>
      </dgm:prSet>
      <dgm:spPr/>
    </dgm:pt>
    <dgm:pt modelId="{D8521967-B344-4279-8790-8EBBFC3688B4}" type="pres">
      <dgm:prSet presAssocID="{A9BFE94C-56C3-40EE-A04D-6308F3D26E44}" presName="composite" presStyleCnt="0"/>
      <dgm:spPr/>
    </dgm:pt>
    <dgm:pt modelId="{25C6A67C-4E66-490B-84A8-76465A86DC9A}" type="pres">
      <dgm:prSet presAssocID="{A9BFE94C-56C3-40EE-A04D-6308F3D26E44}" presName="rect1" presStyleLbl="trAlignAcc1" presStyleIdx="0" presStyleCnt="3">
        <dgm:presLayoutVars>
          <dgm:bulletEnabled val="1"/>
        </dgm:presLayoutVars>
      </dgm:prSet>
      <dgm:spPr/>
    </dgm:pt>
    <dgm:pt modelId="{20C9E281-D534-4F99-BEEB-97EBDE03D671}" type="pres">
      <dgm:prSet presAssocID="{A9BFE94C-56C3-40EE-A04D-6308F3D26E44}" presName="rect2" presStyleLbl="fgImgPlace1" presStyleIdx="0" presStyleCnt="3" custLinFactX="-27314" custLinFactNeighborX="-100000" custLinFactNeighborY="-3120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Africa with solid fill"/>
        </a:ext>
      </dgm:extLst>
    </dgm:pt>
    <dgm:pt modelId="{4A9BB1E4-5769-4F28-AADE-0F9B5E97D431}" type="pres">
      <dgm:prSet presAssocID="{EBB1012B-5580-4B42-9663-760F491BFE8D}" presName="sibTrans" presStyleCnt="0"/>
      <dgm:spPr/>
    </dgm:pt>
    <dgm:pt modelId="{2AC981D5-1FF6-4FF6-9E67-D32D3769D88E}" type="pres">
      <dgm:prSet presAssocID="{30333E3F-08FE-4177-AF48-CB9D916ECCAF}" presName="composite" presStyleCnt="0"/>
      <dgm:spPr/>
    </dgm:pt>
    <dgm:pt modelId="{E4860846-5558-4E3C-99DE-8F13437B4A4F}" type="pres">
      <dgm:prSet presAssocID="{30333E3F-08FE-4177-AF48-CB9D916ECCAF}" presName="rect1" presStyleLbl="trAlignAcc1" presStyleIdx="1" presStyleCnt="3">
        <dgm:presLayoutVars>
          <dgm:bulletEnabled val="1"/>
        </dgm:presLayoutVars>
      </dgm:prSet>
      <dgm:spPr/>
    </dgm:pt>
    <dgm:pt modelId="{29C74688-904D-49DC-8207-FFE6E24A912B}" type="pres">
      <dgm:prSet presAssocID="{30333E3F-08FE-4177-AF48-CB9D916ECCAF}" presName="rect2" presStyleLbl="fgImgPlace1" presStyleIdx="1" presStyleCnt="3" custLinFactX="-30122" custLinFactNeighborX="-100000" custLinFactNeighborY="-3141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Board Of Directors with solid fill"/>
        </a:ext>
      </dgm:extLst>
    </dgm:pt>
    <dgm:pt modelId="{D7741998-59F7-4F64-A73E-B85B58121951}" type="pres">
      <dgm:prSet presAssocID="{1ADCA5EC-B4B6-4ECD-8B99-217D15A1ADDD}" presName="sibTrans" presStyleCnt="0"/>
      <dgm:spPr/>
    </dgm:pt>
    <dgm:pt modelId="{10E18DBF-C392-4A1D-A2D4-17CF99AEE8A3}" type="pres">
      <dgm:prSet presAssocID="{FAB425D3-A9F0-4742-827B-8DDF4C359A98}" presName="composite" presStyleCnt="0"/>
      <dgm:spPr/>
    </dgm:pt>
    <dgm:pt modelId="{088B1AE4-00E0-4567-864B-240526BE2744}" type="pres">
      <dgm:prSet presAssocID="{FAB425D3-A9F0-4742-827B-8DDF4C359A98}" presName="rect1" presStyleLbl="trAlignAcc1" presStyleIdx="2" presStyleCnt="3">
        <dgm:presLayoutVars>
          <dgm:bulletEnabled val="1"/>
        </dgm:presLayoutVars>
      </dgm:prSet>
      <dgm:spPr/>
    </dgm:pt>
    <dgm:pt modelId="{7869656A-FDCD-4FFE-924D-53CEC650CB75}" type="pres">
      <dgm:prSet presAssocID="{FAB425D3-A9F0-4742-827B-8DDF4C359A98}" presName="rect2" presStyleLbl="fgImgPlace1" presStyleIdx="2" presStyleCnt="3" custLinFactX="-24505" custLinFactNeighborX="-100000" custLinFactNeighborY="3120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Hierarchy with solid fill"/>
        </a:ext>
      </dgm:extLst>
    </dgm:pt>
  </dgm:ptLst>
  <dgm:cxnLst>
    <dgm:cxn modelId="{DE04170C-6818-45CB-B3AD-B556257CD2DF}" srcId="{59A40A5E-6D59-4FD9-AC29-ADCA87AB8113}" destId="{30333E3F-08FE-4177-AF48-CB9D916ECCAF}" srcOrd="1" destOrd="0" parTransId="{115146F9-E3C5-4371-AE0C-D4EAB56CED47}" sibTransId="{1ADCA5EC-B4B6-4ECD-8B99-217D15A1ADDD}"/>
    <dgm:cxn modelId="{63DFA016-BF06-4BB0-B1CE-3878666D19E2}" type="presOf" srcId="{FAB425D3-A9F0-4742-827B-8DDF4C359A98}" destId="{088B1AE4-00E0-4567-864B-240526BE2744}" srcOrd="0" destOrd="0" presId="urn:microsoft.com/office/officeart/2008/layout/PictureStrips"/>
    <dgm:cxn modelId="{6F15BE2C-C71F-40B3-A2AB-CA88067EB39D}" type="presOf" srcId="{30333E3F-08FE-4177-AF48-CB9D916ECCAF}" destId="{E4860846-5558-4E3C-99DE-8F13437B4A4F}" srcOrd="0" destOrd="0" presId="urn:microsoft.com/office/officeart/2008/layout/PictureStrips"/>
    <dgm:cxn modelId="{DEC5E67B-C4CA-4658-8CE8-38FD2A9F9797}" srcId="{59A40A5E-6D59-4FD9-AC29-ADCA87AB8113}" destId="{A9BFE94C-56C3-40EE-A04D-6308F3D26E44}" srcOrd="0" destOrd="0" parTransId="{09246DBD-1A07-4DF0-92A9-B2BA39BEA076}" sibTransId="{EBB1012B-5580-4B42-9663-760F491BFE8D}"/>
    <dgm:cxn modelId="{D36F548A-EDEA-4534-9D13-DE32C464CB56}" type="presOf" srcId="{59A40A5E-6D59-4FD9-AC29-ADCA87AB8113}" destId="{DF2A590E-A06E-4B11-9375-7898EE2820AA}" srcOrd="0" destOrd="0" presId="urn:microsoft.com/office/officeart/2008/layout/PictureStrips"/>
    <dgm:cxn modelId="{5ADD8EB3-3034-4A79-8CEB-3EB50FE86ABB}" type="presOf" srcId="{A9BFE94C-56C3-40EE-A04D-6308F3D26E44}" destId="{25C6A67C-4E66-490B-84A8-76465A86DC9A}" srcOrd="0" destOrd="0" presId="urn:microsoft.com/office/officeart/2008/layout/PictureStrips"/>
    <dgm:cxn modelId="{794BC8C8-03AA-4FBF-B787-2408B82349BE}" srcId="{59A40A5E-6D59-4FD9-AC29-ADCA87AB8113}" destId="{FAB425D3-A9F0-4742-827B-8DDF4C359A98}" srcOrd="2" destOrd="0" parTransId="{07F534BE-EC98-45CC-ABB4-36107B371DC8}" sibTransId="{C66D2F93-A2D7-4E77-BF65-9210D6C65D23}"/>
    <dgm:cxn modelId="{5DD82DEF-6383-409D-B253-CD2937BF2A15}" type="presParOf" srcId="{DF2A590E-A06E-4B11-9375-7898EE2820AA}" destId="{D8521967-B344-4279-8790-8EBBFC3688B4}" srcOrd="0" destOrd="0" presId="urn:microsoft.com/office/officeart/2008/layout/PictureStrips"/>
    <dgm:cxn modelId="{8EAC7824-99DE-4565-9B5A-4EF64F51E9AD}" type="presParOf" srcId="{D8521967-B344-4279-8790-8EBBFC3688B4}" destId="{25C6A67C-4E66-490B-84A8-76465A86DC9A}" srcOrd="0" destOrd="0" presId="urn:microsoft.com/office/officeart/2008/layout/PictureStrips"/>
    <dgm:cxn modelId="{E60C0919-126F-4757-999A-39102E40C1A0}" type="presParOf" srcId="{D8521967-B344-4279-8790-8EBBFC3688B4}" destId="{20C9E281-D534-4F99-BEEB-97EBDE03D671}" srcOrd="1" destOrd="0" presId="urn:microsoft.com/office/officeart/2008/layout/PictureStrips"/>
    <dgm:cxn modelId="{11B7D967-1588-466F-84AF-852444D82C22}" type="presParOf" srcId="{DF2A590E-A06E-4B11-9375-7898EE2820AA}" destId="{4A9BB1E4-5769-4F28-AADE-0F9B5E97D431}" srcOrd="1" destOrd="0" presId="urn:microsoft.com/office/officeart/2008/layout/PictureStrips"/>
    <dgm:cxn modelId="{3CCAA8E7-AB61-412B-871E-2A27F8EF1669}" type="presParOf" srcId="{DF2A590E-A06E-4B11-9375-7898EE2820AA}" destId="{2AC981D5-1FF6-4FF6-9E67-D32D3769D88E}" srcOrd="2" destOrd="0" presId="urn:microsoft.com/office/officeart/2008/layout/PictureStrips"/>
    <dgm:cxn modelId="{17EF5A4B-6DB8-4B97-AA98-D6EA301DCD13}" type="presParOf" srcId="{2AC981D5-1FF6-4FF6-9E67-D32D3769D88E}" destId="{E4860846-5558-4E3C-99DE-8F13437B4A4F}" srcOrd="0" destOrd="0" presId="urn:microsoft.com/office/officeart/2008/layout/PictureStrips"/>
    <dgm:cxn modelId="{7300D13A-0C5C-4E2C-9A9D-62D593B38628}" type="presParOf" srcId="{2AC981D5-1FF6-4FF6-9E67-D32D3769D88E}" destId="{29C74688-904D-49DC-8207-FFE6E24A912B}" srcOrd="1" destOrd="0" presId="urn:microsoft.com/office/officeart/2008/layout/PictureStrips"/>
    <dgm:cxn modelId="{0A156D68-2F71-4419-B9D8-E4536796CA9A}" type="presParOf" srcId="{DF2A590E-A06E-4B11-9375-7898EE2820AA}" destId="{D7741998-59F7-4F64-A73E-B85B58121951}" srcOrd="3" destOrd="0" presId="urn:microsoft.com/office/officeart/2008/layout/PictureStrips"/>
    <dgm:cxn modelId="{F53E6D95-27A1-490D-BB88-BEB752B6C200}" type="presParOf" srcId="{DF2A590E-A06E-4B11-9375-7898EE2820AA}" destId="{10E18DBF-C392-4A1D-A2D4-17CF99AEE8A3}" srcOrd="4" destOrd="0" presId="urn:microsoft.com/office/officeart/2008/layout/PictureStrips"/>
    <dgm:cxn modelId="{F438CBA3-BE1A-4B45-AF14-E47BA270AABA}" type="presParOf" srcId="{10E18DBF-C392-4A1D-A2D4-17CF99AEE8A3}" destId="{088B1AE4-00E0-4567-864B-240526BE2744}" srcOrd="0" destOrd="0" presId="urn:microsoft.com/office/officeart/2008/layout/PictureStrips"/>
    <dgm:cxn modelId="{8BCA421E-69F4-488C-A90F-071D0A0A53CC}" type="presParOf" srcId="{10E18DBF-C392-4A1D-A2D4-17CF99AEE8A3}" destId="{7869656A-FDCD-4FFE-924D-53CEC650CB75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566FA8-7D2B-4E57-A04E-1CB2633D007C}">
      <dsp:nvSpPr>
        <dsp:cNvPr id="0" name=""/>
        <dsp:cNvSpPr/>
      </dsp:nvSpPr>
      <dsp:spPr>
        <a:xfrm>
          <a:off x="0" y="0"/>
          <a:ext cx="677484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F1ED57-CF6E-493D-9BD8-2C57DAEB16A1}">
      <dsp:nvSpPr>
        <dsp:cNvPr id="0" name=""/>
        <dsp:cNvSpPr/>
      </dsp:nvSpPr>
      <dsp:spPr>
        <a:xfrm>
          <a:off x="0" y="0"/>
          <a:ext cx="6774841" cy="1055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</a:rPr>
            <a:t>Overview of the </a:t>
          </a:r>
          <a:r>
            <a:rPr lang="en-US" sz="1400" kern="1200" dirty="0" err="1">
              <a:latin typeface="Verdana" panose="020B0604030504040204" pitchFamily="34" charset="0"/>
              <a:ea typeface="Verdana" panose="020B0604030504040204" pitchFamily="34" charset="0"/>
            </a:rPr>
            <a:t>AfCFTA</a:t>
          </a: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</a:rPr>
            <a:t> Protocol on Women and Youth in Trade</a:t>
          </a:r>
        </a:p>
      </dsp:txBody>
      <dsp:txXfrm>
        <a:off x="0" y="0"/>
        <a:ext cx="6774841" cy="1055914"/>
      </dsp:txXfrm>
    </dsp:sp>
    <dsp:sp modelId="{9FF9094B-28F7-499A-9538-0324B0423FEA}">
      <dsp:nvSpPr>
        <dsp:cNvPr id="0" name=""/>
        <dsp:cNvSpPr/>
      </dsp:nvSpPr>
      <dsp:spPr>
        <a:xfrm>
          <a:off x="0" y="1055914"/>
          <a:ext cx="677484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7EE46B-BC35-4899-A05C-F9F5B47E314D}">
      <dsp:nvSpPr>
        <dsp:cNvPr id="0" name=""/>
        <dsp:cNvSpPr/>
      </dsp:nvSpPr>
      <dsp:spPr>
        <a:xfrm>
          <a:off x="0" y="1055914"/>
          <a:ext cx="6774841" cy="1055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</a:rPr>
            <a:t>How does the Protocol address inclusivity in trade </a:t>
          </a:r>
        </a:p>
      </dsp:txBody>
      <dsp:txXfrm>
        <a:off x="0" y="1055914"/>
        <a:ext cx="6774841" cy="1055914"/>
      </dsp:txXfrm>
    </dsp:sp>
    <dsp:sp modelId="{9077461D-4FC7-4A5D-BE22-A33CB4FC7982}">
      <dsp:nvSpPr>
        <dsp:cNvPr id="0" name=""/>
        <dsp:cNvSpPr/>
      </dsp:nvSpPr>
      <dsp:spPr>
        <a:xfrm>
          <a:off x="0" y="2111828"/>
          <a:ext cx="677484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D42300-B5A3-4ADF-9906-D4F357BBBC4A}">
      <dsp:nvSpPr>
        <dsp:cNvPr id="0" name=""/>
        <dsp:cNvSpPr/>
      </dsp:nvSpPr>
      <dsp:spPr>
        <a:xfrm>
          <a:off x="0" y="2111828"/>
          <a:ext cx="6774841" cy="1055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</a:rPr>
            <a:t>Implementation Stakeholders</a:t>
          </a:r>
        </a:p>
      </dsp:txBody>
      <dsp:txXfrm>
        <a:off x="0" y="2111828"/>
        <a:ext cx="6774841" cy="1055914"/>
      </dsp:txXfrm>
    </dsp:sp>
    <dsp:sp modelId="{4FE5B1A5-94B5-4CD7-8DE4-CD003A71EF15}">
      <dsp:nvSpPr>
        <dsp:cNvPr id="0" name=""/>
        <dsp:cNvSpPr/>
      </dsp:nvSpPr>
      <dsp:spPr>
        <a:xfrm>
          <a:off x="0" y="3167742"/>
          <a:ext cx="6774841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2E3B06-FA3B-4E4A-8D05-7C133540625C}">
      <dsp:nvSpPr>
        <dsp:cNvPr id="0" name=""/>
        <dsp:cNvSpPr/>
      </dsp:nvSpPr>
      <dsp:spPr>
        <a:xfrm>
          <a:off x="0" y="3167742"/>
          <a:ext cx="6774841" cy="1055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Verdana" panose="020B0604030504040204" pitchFamily="34" charset="0"/>
              <a:ea typeface="Verdana" panose="020B0604030504040204" pitchFamily="34" charset="0"/>
            </a:rPr>
            <a:t>Strategic Engagement for Women and Youth in Trade</a:t>
          </a:r>
        </a:p>
      </dsp:txBody>
      <dsp:txXfrm>
        <a:off x="0" y="3167742"/>
        <a:ext cx="6774841" cy="105591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778514-A922-4084-A853-2717D0876BDA}">
      <dsp:nvSpPr>
        <dsp:cNvPr id="0" name=""/>
        <dsp:cNvSpPr/>
      </dsp:nvSpPr>
      <dsp:spPr>
        <a:xfrm>
          <a:off x="0" y="16344"/>
          <a:ext cx="5393361" cy="5159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AfCFTA Conference on Women in Trade</a:t>
          </a:r>
        </a:p>
      </dsp:txBody>
      <dsp:txXfrm>
        <a:off x="25188" y="41532"/>
        <a:ext cx="5342985" cy="465594"/>
      </dsp:txXfrm>
    </dsp:sp>
    <dsp:sp modelId="{1DD59CCB-C086-4AF1-BF2D-A31863BF6524}">
      <dsp:nvSpPr>
        <dsp:cNvPr id="0" name=""/>
        <dsp:cNvSpPr/>
      </dsp:nvSpPr>
      <dsp:spPr>
        <a:xfrm>
          <a:off x="0" y="532314"/>
          <a:ext cx="5393361" cy="34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239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600" kern="1200" dirty="0"/>
        </a:p>
      </dsp:txBody>
      <dsp:txXfrm>
        <a:off x="0" y="532314"/>
        <a:ext cx="5393361" cy="347760"/>
      </dsp:txXfrm>
    </dsp:sp>
    <dsp:sp modelId="{2DD63A9F-8F01-44B7-97FF-C189210BF439}">
      <dsp:nvSpPr>
        <dsp:cNvPr id="0" name=""/>
        <dsp:cNvSpPr/>
      </dsp:nvSpPr>
      <dsp:spPr>
        <a:xfrm>
          <a:off x="0" y="880074"/>
          <a:ext cx="5393361" cy="515970"/>
        </a:xfrm>
        <a:prstGeom prst="roundRect">
          <a:avLst/>
        </a:prstGeom>
        <a:solidFill>
          <a:schemeClr val="accent2">
            <a:hueOff val="1610903"/>
            <a:satOff val="-4623"/>
            <a:lumOff val="-740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AfCFTA Business Forum / Biashara Africa</a:t>
          </a:r>
        </a:p>
      </dsp:txBody>
      <dsp:txXfrm>
        <a:off x="25188" y="905262"/>
        <a:ext cx="5342985" cy="465594"/>
      </dsp:txXfrm>
    </dsp:sp>
    <dsp:sp modelId="{29A6EF14-A80C-40A1-B16B-5AC9912FE760}">
      <dsp:nvSpPr>
        <dsp:cNvPr id="0" name=""/>
        <dsp:cNvSpPr/>
      </dsp:nvSpPr>
      <dsp:spPr>
        <a:xfrm>
          <a:off x="0" y="1396044"/>
          <a:ext cx="5393361" cy="34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239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600" kern="1200" dirty="0"/>
        </a:p>
      </dsp:txBody>
      <dsp:txXfrm>
        <a:off x="0" y="1396044"/>
        <a:ext cx="5393361" cy="347760"/>
      </dsp:txXfrm>
    </dsp:sp>
    <dsp:sp modelId="{DAB0F310-AA31-45AF-81B6-C31CF752534C}">
      <dsp:nvSpPr>
        <dsp:cNvPr id="0" name=""/>
        <dsp:cNvSpPr/>
      </dsp:nvSpPr>
      <dsp:spPr>
        <a:xfrm>
          <a:off x="0" y="1743804"/>
          <a:ext cx="5393361" cy="515970"/>
        </a:xfrm>
        <a:prstGeom prst="roundRect">
          <a:avLst/>
        </a:prstGeom>
        <a:solidFill>
          <a:schemeClr val="accent2">
            <a:hueOff val="3221807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Intra-African Trade Fair</a:t>
          </a:r>
        </a:p>
      </dsp:txBody>
      <dsp:txXfrm>
        <a:off x="25188" y="1768992"/>
        <a:ext cx="5342985" cy="465594"/>
      </dsp:txXfrm>
    </dsp:sp>
    <dsp:sp modelId="{6B68C60B-057A-4CD7-A83B-C2A840BDB7A3}">
      <dsp:nvSpPr>
        <dsp:cNvPr id="0" name=""/>
        <dsp:cNvSpPr/>
      </dsp:nvSpPr>
      <dsp:spPr>
        <a:xfrm>
          <a:off x="0" y="2259774"/>
          <a:ext cx="5393361" cy="34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239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600" kern="1200" dirty="0"/>
        </a:p>
      </dsp:txBody>
      <dsp:txXfrm>
        <a:off x="0" y="2259774"/>
        <a:ext cx="5393361" cy="347760"/>
      </dsp:txXfrm>
    </dsp:sp>
    <dsp:sp modelId="{C099715B-BA0C-49B8-B12A-5D54BE0CA6B1}">
      <dsp:nvSpPr>
        <dsp:cNvPr id="0" name=""/>
        <dsp:cNvSpPr/>
      </dsp:nvSpPr>
      <dsp:spPr>
        <a:xfrm>
          <a:off x="0" y="2607534"/>
          <a:ext cx="5393361" cy="515970"/>
        </a:xfrm>
        <a:prstGeom prst="roundRect">
          <a:avLst/>
        </a:prstGeom>
        <a:solidFill>
          <a:schemeClr val="accent2">
            <a:hueOff val="4832710"/>
            <a:satOff val="-13870"/>
            <a:lumOff val="-222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AfCFTA Youth Symposium</a:t>
          </a:r>
        </a:p>
      </dsp:txBody>
      <dsp:txXfrm>
        <a:off x="25188" y="2632722"/>
        <a:ext cx="5342985" cy="465594"/>
      </dsp:txXfrm>
    </dsp:sp>
    <dsp:sp modelId="{6428E1CF-2434-4C2F-ADE1-7A4569FE1D04}">
      <dsp:nvSpPr>
        <dsp:cNvPr id="0" name=""/>
        <dsp:cNvSpPr/>
      </dsp:nvSpPr>
      <dsp:spPr>
        <a:xfrm>
          <a:off x="0" y="3123504"/>
          <a:ext cx="5393361" cy="34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239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600" kern="1200" dirty="0"/>
        </a:p>
      </dsp:txBody>
      <dsp:txXfrm>
        <a:off x="0" y="3123504"/>
        <a:ext cx="5393361" cy="347760"/>
      </dsp:txXfrm>
    </dsp:sp>
    <dsp:sp modelId="{F3DE3287-5BC7-4C7B-AA96-A1872AC3CAA9}">
      <dsp:nvSpPr>
        <dsp:cNvPr id="0" name=""/>
        <dsp:cNvSpPr/>
      </dsp:nvSpPr>
      <dsp:spPr>
        <a:xfrm>
          <a:off x="0" y="3471264"/>
          <a:ext cx="5393361" cy="515970"/>
        </a:xfrm>
        <a:prstGeom prst="round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AfCFTA Digital Trade Forum</a:t>
          </a:r>
        </a:p>
      </dsp:txBody>
      <dsp:txXfrm>
        <a:off x="25188" y="3496452"/>
        <a:ext cx="5342985" cy="465594"/>
      </dsp:txXfrm>
    </dsp:sp>
    <dsp:sp modelId="{3A27CFB4-43AD-4F07-8D26-28893D6C0C08}">
      <dsp:nvSpPr>
        <dsp:cNvPr id="0" name=""/>
        <dsp:cNvSpPr/>
      </dsp:nvSpPr>
      <dsp:spPr>
        <a:xfrm>
          <a:off x="0" y="3987233"/>
          <a:ext cx="5393361" cy="347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239" tIns="26670" rIns="149352" bIns="2667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1600" kern="1200" dirty="0"/>
        </a:p>
      </dsp:txBody>
      <dsp:txXfrm>
        <a:off x="0" y="3987233"/>
        <a:ext cx="5393361" cy="3477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C6C98-F372-49B8-9529-49C9BBC8CD8E}">
      <dsp:nvSpPr>
        <dsp:cNvPr id="0" name=""/>
        <dsp:cNvSpPr/>
      </dsp:nvSpPr>
      <dsp:spPr>
        <a:xfrm>
          <a:off x="8425" y="1718820"/>
          <a:ext cx="2518315" cy="15109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November 2020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AU Assembly committed to broaden AfCFTA inclusiveness (youth, women, MSMEs and ICBT)</a:t>
          </a:r>
        </a:p>
      </dsp:txBody>
      <dsp:txXfrm>
        <a:off x="52680" y="1763075"/>
        <a:ext cx="2429805" cy="1422479"/>
      </dsp:txXfrm>
    </dsp:sp>
    <dsp:sp modelId="{010119D5-A85C-4794-9145-C0C3AE5150CD}">
      <dsp:nvSpPr>
        <dsp:cNvPr id="0" name=""/>
        <dsp:cNvSpPr/>
      </dsp:nvSpPr>
      <dsp:spPr>
        <a:xfrm>
          <a:off x="2778572" y="2162043"/>
          <a:ext cx="533882" cy="624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2778572" y="2286951"/>
        <a:ext cx="373717" cy="374726"/>
      </dsp:txXfrm>
    </dsp:sp>
    <dsp:sp modelId="{63F93D04-3D65-452C-8244-74DBA69ACC85}">
      <dsp:nvSpPr>
        <dsp:cNvPr id="0" name=""/>
        <dsp:cNvSpPr/>
      </dsp:nvSpPr>
      <dsp:spPr>
        <a:xfrm>
          <a:off x="3534067" y="1718820"/>
          <a:ext cx="2518315" cy="15109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February 2022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AU Assembly decided to include a Protocol on Women and Youth in Trade in the AfCFTA Agreement</a:t>
          </a:r>
        </a:p>
      </dsp:txBody>
      <dsp:txXfrm>
        <a:off x="3578322" y="1763075"/>
        <a:ext cx="2429805" cy="1422479"/>
      </dsp:txXfrm>
    </dsp:sp>
    <dsp:sp modelId="{DA523E8A-E497-49E2-BE9D-CB4213D07AF1}">
      <dsp:nvSpPr>
        <dsp:cNvPr id="0" name=""/>
        <dsp:cNvSpPr/>
      </dsp:nvSpPr>
      <dsp:spPr>
        <a:xfrm>
          <a:off x="6304214" y="2162043"/>
          <a:ext cx="533882" cy="624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6304214" y="2286951"/>
        <a:ext cx="373717" cy="374726"/>
      </dsp:txXfrm>
    </dsp:sp>
    <dsp:sp modelId="{8A7FEDDA-E941-45A6-82CC-14189CA932B6}">
      <dsp:nvSpPr>
        <dsp:cNvPr id="0" name=""/>
        <dsp:cNvSpPr/>
      </dsp:nvSpPr>
      <dsp:spPr>
        <a:xfrm>
          <a:off x="7059709" y="1718820"/>
          <a:ext cx="2518315" cy="15109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February 2024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AU Assembly adopts the Protocol on Women and Youth in Trade </a:t>
          </a:r>
        </a:p>
      </dsp:txBody>
      <dsp:txXfrm>
        <a:off x="7103964" y="1763075"/>
        <a:ext cx="2429805" cy="14224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0DFE61-24FA-44B9-8734-D07F12410A4E}">
      <dsp:nvSpPr>
        <dsp:cNvPr id="0" name=""/>
        <dsp:cNvSpPr/>
      </dsp:nvSpPr>
      <dsp:spPr>
        <a:xfrm>
          <a:off x="1288653" y="759"/>
          <a:ext cx="2643187" cy="15859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Affirmative action</a:t>
          </a:r>
        </a:p>
      </dsp:txBody>
      <dsp:txXfrm>
        <a:off x="1288653" y="759"/>
        <a:ext cx="2643187" cy="1585912"/>
      </dsp:txXfrm>
    </dsp:sp>
    <dsp:sp modelId="{51AEC441-EE89-48A2-A2A9-56EB89C75121}">
      <dsp:nvSpPr>
        <dsp:cNvPr id="0" name=""/>
        <dsp:cNvSpPr/>
      </dsp:nvSpPr>
      <dsp:spPr>
        <a:xfrm>
          <a:off x="4196159" y="759"/>
          <a:ext cx="2643187" cy="15859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Elimination of all forms of discrimination</a:t>
          </a:r>
        </a:p>
      </dsp:txBody>
      <dsp:txXfrm>
        <a:off x="4196159" y="759"/>
        <a:ext cx="2643187" cy="1585912"/>
      </dsp:txXfrm>
    </dsp:sp>
    <dsp:sp modelId="{33BF5CCF-E6F2-4ED0-AC6B-CF6E7FE65DFE}">
      <dsp:nvSpPr>
        <dsp:cNvPr id="0" name=""/>
        <dsp:cNvSpPr/>
      </dsp:nvSpPr>
      <dsp:spPr>
        <a:xfrm>
          <a:off x="2742406" y="1850990"/>
          <a:ext cx="2643187" cy="15859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Inclusivity</a:t>
          </a:r>
        </a:p>
      </dsp:txBody>
      <dsp:txXfrm>
        <a:off x="2742406" y="1850990"/>
        <a:ext cx="2643187" cy="15859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EDC386-1BD7-4479-8F54-8FDD916E7E6A}">
      <dsp:nvSpPr>
        <dsp:cNvPr id="0" name=""/>
        <dsp:cNvSpPr/>
      </dsp:nvSpPr>
      <dsp:spPr>
        <a:xfrm>
          <a:off x="3040792" y="1019055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57014" y="1061285"/>
        <a:ext cx="34897" cy="6979"/>
      </dsp:txXfrm>
    </dsp:sp>
    <dsp:sp modelId="{2F402EF3-7686-4C79-90F5-EE0D4F822E2A}">
      <dsp:nvSpPr>
        <dsp:cNvPr id="0" name=""/>
        <dsp:cNvSpPr/>
      </dsp:nvSpPr>
      <dsp:spPr>
        <a:xfrm>
          <a:off x="8061" y="154415"/>
          <a:ext cx="3034531" cy="1820718"/>
        </a:xfrm>
        <a:prstGeom prst="rect">
          <a:avLst/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baseline="0" dirty="0"/>
            <a:t>DESIRING </a:t>
          </a:r>
          <a:r>
            <a:rPr lang="en-US" sz="1500" b="0" i="0" kern="1200" baseline="0" dirty="0"/>
            <a:t>to promote and attain the sustainable and inclusive socio-economic development of women and youth by harnessing trade opportunities presented by the AfCFTA….</a:t>
          </a:r>
          <a:endParaRPr lang="en-US" sz="1500" kern="1200" dirty="0"/>
        </a:p>
      </dsp:txBody>
      <dsp:txXfrm>
        <a:off x="8061" y="154415"/>
        <a:ext cx="3034531" cy="1820718"/>
      </dsp:txXfrm>
    </dsp:sp>
    <dsp:sp modelId="{A674AF41-D818-4EB3-B4FC-C7B1CFBFF76F}">
      <dsp:nvSpPr>
        <dsp:cNvPr id="0" name=""/>
        <dsp:cNvSpPr/>
      </dsp:nvSpPr>
      <dsp:spPr>
        <a:xfrm>
          <a:off x="6773265" y="1019055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89488" y="1061285"/>
        <a:ext cx="34897" cy="6979"/>
      </dsp:txXfrm>
    </dsp:sp>
    <dsp:sp modelId="{641459AD-71D7-470D-8E12-37477DD160DD}">
      <dsp:nvSpPr>
        <dsp:cNvPr id="0" name=""/>
        <dsp:cNvSpPr/>
      </dsp:nvSpPr>
      <dsp:spPr>
        <a:xfrm>
          <a:off x="3740534" y="154415"/>
          <a:ext cx="3034531" cy="1820718"/>
        </a:xfrm>
        <a:prstGeom prst="rect">
          <a:avLst/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baseline="0" dirty="0"/>
            <a:t>RECOGNISING </a:t>
          </a:r>
          <a:r>
            <a:rPr lang="en-US" sz="1500" b="0" i="0" kern="1200" baseline="0" dirty="0"/>
            <a:t>the significant contribution of women and youth to the economic growth of African countries ….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>
        <a:off x="3740534" y="154415"/>
        <a:ext cx="3034531" cy="1820718"/>
      </dsp:txXfrm>
    </dsp:sp>
    <dsp:sp modelId="{6D593443-AFF7-4AC8-A79B-8BA2B2C54129}">
      <dsp:nvSpPr>
        <dsp:cNvPr id="0" name=""/>
        <dsp:cNvSpPr/>
      </dsp:nvSpPr>
      <dsp:spPr>
        <a:xfrm>
          <a:off x="1525326" y="1973334"/>
          <a:ext cx="7464946" cy="667342"/>
        </a:xfrm>
        <a:custGeom>
          <a:avLst/>
          <a:gdLst/>
          <a:ahLst/>
          <a:cxnLst/>
          <a:rect l="0" t="0" r="0" b="0"/>
          <a:pathLst>
            <a:path>
              <a:moveTo>
                <a:pt x="7464946" y="0"/>
              </a:moveTo>
              <a:lnTo>
                <a:pt x="7464946" y="350771"/>
              </a:lnTo>
              <a:lnTo>
                <a:pt x="0" y="350771"/>
              </a:lnTo>
              <a:lnTo>
                <a:pt x="0" y="66734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70362" y="2303515"/>
        <a:ext cx="374875" cy="6979"/>
      </dsp:txXfrm>
    </dsp:sp>
    <dsp:sp modelId="{7F17D3B4-F8C2-4D1F-AABA-BC928C12794D}">
      <dsp:nvSpPr>
        <dsp:cNvPr id="0" name=""/>
        <dsp:cNvSpPr/>
      </dsp:nvSpPr>
      <dsp:spPr>
        <a:xfrm>
          <a:off x="7473007" y="154415"/>
          <a:ext cx="3034531" cy="1820718"/>
        </a:xfrm>
        <a:prstGeom prst="rect">
          <a:avLst/>
        </a:prstGeom>
        <a:solidFill>
          <a:schemeClr val="lt1"/>
        </a:solidFill>
        <a:ln w="190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baseline="0" dirty="0"/>
            <a:t>BUILDING</a:t>
          </a:r>
          <a:r>
            <a:rPr lang="en-US" sz="1500" b="0" i="0" kern="1200" baseline="0" dirty="0"/>
            <a:t> on the achievements of RECs and of national gender and youth mainstreaming policies and strategies...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>
        <a:off x="7473007" y="154415"/>
        <a:ext cx="3034531" cy="1820718"/>
      </dsp:txXfrm>
    </dsp:sp>
    <dsp:sp modelId="{D3CB1CA9-43BA-441E-90DD-DEAD0E178D5A}">
      <dsp:nvSpPr>
        <dsp:cNvPr id="0" name=""/>
        <dsp:cNvSpPr/>
      </dsp:nvSpPr>
      <dsp:spPr>
        <a:xfrm>
          <a:off x="3040792" y="3537715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57014" y="3579946"/>
        <a:ext cx="34897" cy="6979"/>
      </dsp:txXfrm>
    </dsp:sp>
    <dsp:sp modelId="{D1F208AE-442B-4654-9173-166664A120CD}">
      <dsp:nvSpPr>
        <dsp:cNvPr id="0" name=""/>
        <dsp:cNvSpPr/>
      </dsp:nvSpPr>
      <dsp:spPr>
        <a:xfrm>
          <a:off x="8061" y="2673076"/>
          <a:ext cx="3034531" cy="1820718"/>
        </a:xfrm>
        <a:prstGeom prst="rect">
          <a:avLst/>
        </a:prstGeom>
        <a:solidFill>
          <a:schemeClr val="lt1"/>
        </a:solidFill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baseline="0"/>
            <a:t>DETERMINED </a:t>
          </a:r>
          <a:r>
            <a:rPr lang="en-US" sz="1500" b="0" i="0" kern="1200" baseline="0"/>
            <a:t>to create an enabling trade environment that supports women and youth….</a:t>
          </a:r>
          <a:endParaRPr lang="en-US" sz="1500" kern="1200"/>
        </a:p>
      </dsp:txBody>
      <dsp:txXfrm>
        <a:off x="8061" y="2673076"/>
        <a:ext cx="3034531" cy="1820718"/>
      </dsp:txXfrm>
    </dsp:sp>
    <dsp:sp modelId="{8B282278-A65D-4043-948B-1BB33E0988C3}">
      <dsp:nvSpPr>
        <dsp:cNvPr id="0" name=""/>
        <dsp:cNvSpPr/>
      </dsp:nvSpPr>
      <dsp:spPr>
        <a:xfrm>
          <a:off x="6773265" y="3537715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89488" y="3579946"/>
        <a:ext cx="34897" cy="6979"/>
      </dsp:txXfrm>
    </dsp:sp>
    <dsp:sp modelId="{5C1EF773-3FFB-4CBF-89E8-06A19B40D544}">
      <dsp:nvSpPr>
        <dsp:cNvPr id="0" name=""/>
        <dsp:cNvSpPr/>
      </dsp:nvSpPr>
      <dsp:spPr>
        <a:xfrm>
          <a:off x="3740534" y="2673076"/>
          <a:ext cx="3034531" cy="1820718"/>
        </a:xfrm>
        <a:prstGeom prst="rect">
          <a:avLst/>
        </a:prstGeom>
        <a:solidFill>
          <a:schemeClr val="lt1"/>
        </a:solidFill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baseline="0" dirty="0"/>
            <a:t>DETERMINED </a:t>
          </a:r>
          <a:r>
            <a:rPr lang="en-US" sz="1500" b="0" i="0" kern="1200" baseline="0" dirty="0"/>
            <a:t>to monitor the implementation of the AfCFTA Agreement… to ensure prioritization of women and youth participation</a:t>
          </a:r>
          <a:endParaRPr lang="en-US" sz="1500" kern="1200" dirty="0"/>
        </a:p>
      </dsp:txBody>
      <dsp:txXfrm>
        <a:off x="3740534" y="2673076"/>
        <a:ext cx="3034531" cy="1820718"/>
      </dsp:txXfrm>
    </dsp:sp>
    <dsp:sp modelId="{8964C1EA-5BAD-4718-9294-3F1EAE13380B}">
      <dsp:nvSpPr>
        <dsp:cNvPr id="0" name=""/>
        <dsp:cNvSpPr/>
      </dsp:nvSpPr>
      <dsp:spPr>
        <a:xfrm>
          <a:off x="7473007" y="2673076"/>
          <a:ext cx="3034531" cy="1820718"/>
        </a:xfrm>
        <a:prstGeom prst="rect">
          <a:avLst/>
        </a:prstGeom>
        <a:solidFill>
          <a:schemeClr val="lt1"/>
        </a:solidFill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48695" tIns="156081" rIns="148695" bIns="156081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baseline="0"/>
            <a:t>HAVE AGREED AS FOLLOWS: </a:t>
          </a:r>
          <a:endParaRPr lang="en-US" sz="1500" kern="1200"/>
        </a:p>
      </dsp:txBody>
      <dsp:txXfrm>
        <a:off x="7473007" y="2673076"/>
        <a:ext cx="3034531" cy="18207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2C6C98-F372-49B8-9529-49C9BBC8CD8E}">
      <dsp:nvSpPr>
        <dsp:cNvPr id="0" name=""/>
        <dsp:cNvSpPr/>
      </dsp:nvSpPr>
      <dsp:spPr>
        <a:xfrm>
          <a:off x="8425" y="1452109"/>
          <a:ext cx="2518315" cy="2044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Creating a conducive trade environment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68304" y="1511988"/>
        <a:ext cx="2398557" cy="1924652"/>
      </dsp:txXfrm>
    </dsp:sp>
    <dsp:sp modelId="{010119D5-A85C-4794-9145-C0C3AE5150CD}">
      <dsp:nvSpPr>
        <dsp:cNvPr id="0" name=""/>
        <dsp:cNvSpPr/>
      </dsp:nvSpPr>
      <dsp:spPr>
        <a:xfrm>
          <a:off x="2778572" y="2162043"/>
          <a:ext cx="533882" cy="624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2778572" y="2286951"/>
        <a:ext cx="373717" cy="374726"/>
      </dsp:txXfrm>
    </dsp:sp>
    <dsp:sp modelId="{63F93D04-3D65-452C-8244-74DBA69ACC85}">
      <dsp:nvSpPr>
        <dsp:cNvPr id="0" name=""/>
        <dsp:cNvSpPr/>
      </dsp:nvSpPr>
      <dsp:spPr>
        <a:xfrm>
          <a:off x="3534067" y="1452109"/>
          <a:ext cx="2518315" cy="2044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Building productive and trading capacities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3593946" y="1511988"/>
        <a:ext cx="2398557" cy="1924652"/>
      </dsp:txXfrm>
    </dsp:sp>
    <dsp:sp modelId="{DA523E8A-E497-49E2-BE9D-CB4213D07AF1}">
      <dsp:nvSpPr>
        <dsp:cNvPr id="0" name=""/>
        <dsp:cNvSpPr/>
      </dsp:nvSpPr>
      <dsp:spPr>
        <a:xfrm>
          <a:off x="6304214" y="2162043"/>
          <a:ext cx="533882" cy="6245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6304214" y="2286951"/>
        <a:ext cx="373717" cy="374726"/>
      </dsp:txXfrm>
    </dsp:sp>
    <dsp:sp modelId="{8A7FEDDA-E941-45A6-82CC-14189CA932B6}">
      <dsp:nvSpPr>
        <dsp:cNvPr id="0" name=""/>
        <dsp:cNvSpPr/>
      </dsp:nvSpPr>
      <dsp:spPr>
        <a:xfrm>
          <a:off x="7059709" y="1452109"/>
          <a:ext cx="2518315" cy="2044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Encourage  formalization of businesses in the informal economy 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7119588" y="1511988"/>
        <a:ext cx="2398557" cy="192465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12A99-77D8-452C-B052-FC2F06FD0834}">
      <dsp:nvSpPr>
        <dsp:cNvPr id="0" name=""/>
        <dsp:cNvSpPr/>
      </dsp:nvSpPr>
      <dsp:spPr>
        <a:xfrm>
          <a:off x="0" y="-467988"/>
          <a:ext cx="3387522" cy="50317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4104" tIns="330200" rIns="264104" bIns="33020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Ensuring inclusion of women and youth in policy making at all levels </a:t>
          </a: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Article 8</a:t>
          </a:r>
        </a:p>
      </dsp:txBody>
      <dsp:txXfrm>
        <a:off x="0" y="1444095"/>
        <a:ext cx="3387522" cy="3019079"/>
      </dsp:txXfrm>
    </dsp:sp>
    <dsp:sp modelId="{A2B35B55-09F3-41CE-A617-78633F3EDAC6}">
      <dsp:nvSpPr>
        <dsp:cNvPr id="0" name=""/>
        <dsp:cNvSpPr/>
      </dsp:nvSpPr>
      <dsp:spPr>
        <a:xfrm>
          <a:off x="1079388" y="409582"/>
          <a:ext cx="1228746" cy="12287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798" tIns="12700" rIns="95798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1</a:t>
          </a:r>
        </a:p>
      </dsp:txBody>
      <dsp:txXfrm>
        <a:off x="1259334" y="589528"/>
        <a:ext cx="868854" cy="868854"/>
      </dsp:txXfrm>
    </dsp:sp>
    <dsp:sp modelId="{8CDA8CCF-A888-4B31-98DD-2EA5CF8D183C}">
      <dsp:nvSpPr>
        <dsp:cNvPr id="0" name=""/>
        <dsp:cNvSpPr/>
      </dsp:nvSpPr>
      <dsp:spPr>
        <a:xfrm>
          <a:off x="0" y="4095750"/>
          <a:ext cx="3387522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B3EFF4-3BFF-49EB-8DA0-0999D78D25D5}">
      <dsp:nvSpPr>
        <dsp:cNvPr id="0" name=""/>
        <dsp:cNvSpPr/>
      </dsp:nvSpPr>
      <dsp:spPr>
        <a:xfrm>
          <a:off x="3726275" y="-467988"/>
          <a:ext cx="3387522" cy="443565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4104" tIns="330200" rIns="264104" bIns="33020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Strengthening productive and export capacities, and market opportunities  </a:t>
          </a:r>
          <a:r>
            <a:rPr lang="en-US" sz="2300" b="1" kern="1200" dirty="0"/>
            <a:t>Article 11 </a:t>
          </a:r>
        </a:p>
      </dsp:txBody>
      <dsp:txXfrm>
        <a:off x="3726275" y="1217559"/>
        <a:ext cx="3387522" cy="2661391"/>
      </dsp:txXfrm>
    </dsp:sp>
    <dsp:sp modelId="{B74C8EE6-E8F6-4EF5-BB72-BF25A4F4F2D0}">
      <dsp:nvSpPr>
        <dsp:cNvPr id="0" name=""/>
        <dsp:cNvSpPr/>
      </dsp:nvSpPr>
      <dsp:spPr>
        <a:xfrm>
          <a:off x="4805663" y="111508"/>
          <a:ext cx="1228746" cy="12287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798" tIns="12700" rIns="95798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2</a:t>
          </a:r>
        </a:p>
      </dsp:txBody>
      <dsp:txXfrm>
        <a:off x="4985609" y="291454"/>
        <a:ext cx="868854" cy="868854"/>
      </dsp:txXfrm>
    </dsp:sp>
    <dsp:sp modelId="{71521F18-C61A-4B8F-A8A8-F47E234BFAC2}">
      <dsp:nvSpPr>
        <dsp:cNvPr id="0" name=""/>
        <dsp:cNvSpPr/>
      </dsp:nvSpPr>
      <dsp:spPr>
        <a:xfrm>
          <a:off x="3726275" y="3797676"/>
          <a:ext cx="3387522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93969A-5746-46AD-8864-07B779696FF1}">
      <dsp:nvSpPr>
        <dsp:cNvPr id="0" name=""/>
        <dsp:cNvSpPr/>
      </dsp:nvSpPr>
      <dsp:spPr>
        <a:xfrm>
          <a:off x="7452550" y="-467988"/>
          <a:ext cx="3387522" cy="501070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4104" tIns="330200" rIns="264104" bIns="33020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Facilitate access to finance through collaborations with financial services providers </a:t>
          </a: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b="1" kern="1200" dirty="0"/>
            <a:t>Article 10</a:t>
          </a:r>
        </a:p>
      </dsp:txBody>
      <dsp:txXfrm>
        <a:off x="7452550" y="1436079"/>
        <a:ext cx="3387522" cy="3006423"/>
      </dsp:txXfrm>
    </dsp:sp>
    <dsp:sp modelId="{CC62322E-7CD6-4446-9AE6-30270943A62D}">
      <dsp:nvSpPr>
        <dsp:cNvPr id="0" name=""/>
        <dsp:cNvSpPr/>
      </dsp:nvSpPr>
      <dsp:spPr>
        <a:xfrm>
          <a:off x="8531938" y="399035"/>
          <a:ext cx="1228746" cy="12287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798" tIns="12700" rIns="95798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3</a:t>
          </a:r>
        </a:p>
      </dsp:txBody>
      <dsp:txXfrm>
        <a:off x="8711884" y="578981"/>
        <a:ext cx="868854" cy="868854"/>
      </dsp:txXfrm>
    </dsp:sp>
    <dsp:sp modelId="{E862B1B5-A425-44D3-B840-2585D8993636}">
      <dsp:nvSpPr>
        <dsp:cNvPr id="0" name=""/>
        <dsp:cNvSpPr/>
      </dsp:nvSpPr>
      <dsp:spPr>
        <a:xfrm>
          <a:off x="7452550" y="4085203"/>
          <a:ext cx="3387522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AF86B9-7822-4F2F-8231-EBD8E7481C49}">
      <dsp:nvSpPr>
        <dsp:cNvPr id="0" name=""/>
        <dsp:cNvSpPr/>
      </dsp:nvSpPr>
      <dsp:spPr>
        <a:xfrm>
          <a:off x="3175" y="284281"/>
          <a:ext cx="2519470" cy="352725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428" tIns="330200" rIns="196428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Ensure that women and youth have knowledge, skills and access to leverage digital trade – A</a:t>
          </a:r>
          <a:r>
            <a:rPr lang="en-US" sz="1700" b="1" kern="1200" dirty="0"/>
            <a:t>rticle 17</a:t>
          </a:r>
        </a:p>
      </dsp:txBody>
      <dsp:txXfrm>
        <a:off x="3175" y="1624640"/>
        <a:ext cx="2519470" cy="2116354"/>
      </dsp:txXfrm>
    </dsp:sp>
    <dsp:sp modelId="{05C559D0-F780-4F60-A6D9-F150CA3BE27A}">
      <dsp:nvSpPr>
        <dsp:cNvPr id="0" name=""/>
        <dsp:cNvSpPr/>
      </dsp:nvSpPr>
      <dsp:spPr>
        <a:xfrm>
          <a:off x="733822" y="637007"/>
          <a:ext cx="1058177" cy="10581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00" tIns="12700" rIns="8250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4</a:t>
          </a:r>
        </a:p>
      </dsp:txBody>
      <dsp:txXfrm>
        <a:off x="888788" y="791973"/>
        <a:ext cx="748245" cy="748245"/>
      </dsp:txXfrm>
    </dsp:sp>
    <dsp:sp modelId="{2D1E45BD-4088-494A-A510-198E8844FB77}">
      <dsp:nvSpPr>
        <dsp:cNvPr id="0" name=""/>
        <dsp:cNvSpPr/>
      </dsp:nvSpPr>
      <dsp:spPr>
        <a:xfrm>
          <a:off x="3175" y="3811468"/>
          <a:ext cx="2519470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94AFC-7ADA-4694-8850-37DDDAC156CD}">
      <dsp:nvSpPr>
        <dsp:cNvPr id="0" name=""/>
        <dsp:cNvSpPr/>
      </dsp:nvSpPr>
      <dsp:spPr>
        <a:xfrm>
          <a:off x="2774592" y="284281"/>
          <a:ext cx="2519470" cy="352725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428" tIns="330200" rIns="196428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Championing inclusion of women and youth in regional value chains – </a:t>
          </a:r>
          <a:r>
            <a:rPr lang="en-US" sz="1700" b="1" kern="1200" dirty="0"/>
            <a:t>Articles 11, 12</a:t>
          </a:r>
        </a:p>
      </dsp:txBody>
      <dsp:txXfrm>
        <a:off x="2774592" y="1624640"/>
        <a:ext cx="2519470" cy="2116354"/>
      </dsp:txXfrm>
    </dsp:sp>
    <dsp:sp modelId="{49ABA427-33AC-4AF0-A5A4-46330E03B61D}">
      <dsp:nvSpPr>
        <dsp:cNvPr id="0" name=""/>
        <dsp:cNvSpPr/>
      </dsp:nvSpPr>
      <dsp:spPr>
        <a:xfrm>
          <a:off x="3462499" y="637007"/>
          <a:ext cx="1058177" cy="10581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00" tIns="12700" rIns="8250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5</a:t>
          </a:r>
        </a:p>
      </dsp:txBody>
      <dsp:txXfrm>
        <a:off x="3617465" y="791973"/>
        <a:ext cx="748245" cy="748245"/>
      </dsp:txXfrm>
    </dsp:sp>
    <dsp:sp modelId="{884518A5-4C89-4901-9B35-4EE6C83EF5D3}">
      <dsp:nvSpPr>
        <dsp:cNvPr id="0" name=""/>
        <dsp:cNvSpPr/>
      </dsp:nvSpPr>
      <dsp:spPr>
        <a:xfrm>
          <a:off x="2774592" y="3811468"/>
          <a:ext cx="2519470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58DA80-9A86-4C5D-8B45-41733D8039F4}">
      <dsp:nvSpPr>
        <dsp:cNvPr id="0" name=""/>
        <dsp:cNvSpPr/>
      </dsp:nvSpPr>
      <dsp:spPr>
        <a:xfrm>
          <a:off x="5546010" y="284281"/>
          <a:ext cx="2519470" cy="352725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428" tIns="330200" rIns="196428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Implementing mechanisms to eliminate all forms of harassment of women and youth traders – </a:t>
          </a:r>
          <a:r>
            <a:rPr lang="en-US" sz="1700" b="1" kern="1200" dirty="0"/>
            <a:t>Article 16 </a:t>
          </a:r>
        </a:p>
      </dsp:txBody>
      <dsp:txXfrm>
        <a:off x="5546010" y="1624640"/>
        <a:ext cx="2519470" cy="2116354"/>
      </dsp:txXfrm>
    </dsp:sp>
    <dsp:sp modelId="{D23DA50E-B73D-4E1E-8292-55D24970D952}">
      <dsp:nvSpPr>
        <dsp:cNvPr id="0" name=""/>
        <dsp:cNvSpPr/>
      </dsp:nvSpPr>
      <dsp:spPr>
        <a:xfrm>
          <a:off x="6276656" y="637007"/>
          <a:ext cx="1058177" cy="10581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00" tIns="12700" rIns="8250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6</a:t>
          </a:r>
        </a:p>
      </dsp:txBody>
      <dsp:txXfrm>
        <a:off x="6431622" y="791973"/>
        <a:ext cx="748245" cy="748245"/>
      </dsp:txXfrm>
    </dsp:sp>
    <dsp:sp modelId="{FF3F9901-6961-4433-B476-76B25C2CB593}">
      <dsp:nvSpPr>
        <dsp:cNvPr id="0" name=""/>
        <dsp:cNvSpPr/>
      </dsp:nvSpPr>
      <dsp:spPr>
        <a:xfrm>
          <a:off x="5546010" y="3811468"/>
          <a:ext cx="2519470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9657D0-318F-47F1-AC0F-738FDB1E0D60}">
      <dsp:nvSpPr>
        <dsp:cNvPr id="0" name=""/>
        <dsp:cNvSpPr/>
      </dsp:nvSpPr>
      <dsp:spPr>
        <a:xfrm>
          <a:off x="8317427" y="284281"/>
          <a:ext cx="2519470" cy="352725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428" tIns="330200" rIns="196428" bIns="33020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Developing infrastructure for formalization of cross-border trade activities - </a:t>
          </a:r>
          <a:r>
            <a:rPr lang="en-US" sz="1700" b="1" kern="1200" dirty="0"/>
            <a:t>Article 15</a:t>
          </a:r>
        </a:p>
      </dsp:txBody>
      <dsp:txXfrm>
        <a:off x="8317427" y="1624640"/>
        <a:ext cx="2519470" cy="2116354"/>
      </dsp:txXfrm>
    </dsp:sp>
    <dsp:sp modelId="{C79ED287-9150-474D-BFDD-7855E10DFBA5}">
      <dsp:nvSpPr>
        <dsp:cNvPr id="0" name=""/>
        <dsp:cNvSpPr/>
      </dsp:nvSpPr>
      <dsp:spPr>
        <a:xfrm>
          <a:off x="9048073" y="637007"/>
          <a:ext cx="1058177" cy="10581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00" tIns="12700" rIns="82500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7</a:t>
          </a:r>
        </a:p>
      </dsp:txBody>
      <dsp:txXfrm>
        <a:off x="9203039" y="791973"/>
        <a:ext cx="748245" cy="748245"/>
      </dsp:txXfrm>
    </dsp:sp>
    <dsp:sp modelId="{B2142E39-C04A-4DE6-A396-B7E7011D63E3}">
      <dsp:nvSpPr>
        <dsp:cNvPr id="0" name=""/>
        <dsp:cNvSpPr/>
      </dsp:nvSpPr>
      <dsp:spPr>
        <a:xfrm>
          <a:off x="8317427" y="3811468"/>
          <a:ext cx="2519470" cy="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FA25DB-B506-43E4-8EF8-60957B9937B7}">
      <dsp:nvSpPr>
        <dsp:cNvPr id="0" name=""/>
        <dsp:cNvSpPr/>
      </dsp:nvSpPr>
      <dsp:spPr>
        <a:xfrm>
          <a:off x="2427814" y="475294"/>
          <a:ext cx="36797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970" y="45720"/>
              </a:lnTo>
            </a:path>
          </a:pathLst>
        </a:cu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601835" y="519021"/>
        <a:ext cx="19928" cy="3985"/>
      </dsp:txXfrm>
    </dsp:sp>
    <dsp:sp modelId="{6BF72E68-BD87-4EE5-A091-20A0C498506B}">
      <dsp:nvSpPr>
        <dsp:cNvPr id="0" name=""/>
        <dsp:cNvSpPr/>
      </dsp:nvSpPr>
      <dsp:spPr>
        <a:xfrm>
          <a:off x="696696" y="1139"/>
          <a:ext cx="1732917" cy="103975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914" tIns="89133" rIns="84914" bIns="8913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STATE PARTIES – national legislation and alignment,  domestication</a:t>
          </a:r>
        </a:p>
      </dsp:txBody>
      <dsp:txXfrm>
        <a:off x="696696" y="1139"/>
        <a:ext cx="1732917" cy="1039750"/>
      </dsp:txXfrm>
    </dsp:sp>
    <dsp:sp modelId="{F7EBAF8F-DF17-4CCE-9A12-6DEE1BD71622}">
      <dsp:nvSpPr>
        <dsp:cNvPr id="0" name=""/>
        <dsp:cNvSpPr/>
      </dsp:nvSpPr>
      <dsp:spPr>
        <a:xfrm>
          <a:off x="1563155" y="1039089"/>
          <a:ext cx="2131488" cy="367970"/>
        </a:xfrm>
        <a:custGeom>
          <a:avLst/>
          <a:gdLst/>
          <a:ahLst/>
          <a:cxnLst/>
          <a:rect l="0" t="0" r="0" b="0"/>
          <a:pathLst>
            <a:path>
              <a:moveTo>
                <a:pt x="2131488" y="0"/>
              </a:moveTo>
              <a:lnTo>
                <a:pt x="2131488" y="201085"/>
              </a:lnTo>
              <a:lnTo>
                <a:pt x="0" y="201085"/>
              </a:lnTo>
              <a:lnTo>
                <a:pt x="0" y="367970"/>
              </a:lnTo>
            </a:path>
          </a:pathLst>
        </a:cu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74688" y="1221082"/>
        <a:ext cx="108421" cy="3985"/>
      </dsp:txXfrm>
    </dsp:sp>
    <dsp:sp modelId="{5F7EA353-E902-4964-AC5A-7D88314445E3}">
      <dsp:nvSpPr>
        <dsp:cNvPr id="0" name=""/>
        <dsp:cNvSpPr/>
      </dsp:nvSpPr>
      <dsp:spPr>
        <a:xfrm>
          <a:off x="2828184" y="1139"/>
          <a:ext cx="1732917" cy="103975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914" tIns="89133" rIns="84914" bIns="8913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REGIONAL ECONOMIC COMMISSIONS – regional legislation and coordination </a:t>
          </a:r>
        </a:p>
      </dsp:txBody>
      <dsp:txXfrm>
        <a:off x="2828184" y="1139"/>
        <a:ext cx="1732917" cy="1039750"/>
      </dsp:txXfrm>
    </dsp:sp>
    <dsp:sp modelId="{3A191EC5-6374-4600-888F-3AEE4249BA1C}">
      <dsp:nvSpPr>
        <dsp:cNvPr id="0" name=""/>
        <dsp:cNvSpPr/>
      </dsp:nvSpPr>
      <dsp:spPr>
        <a:xfrm>
          <a:off x="2427814" y="1913615"/>
          <a:ext cx="36797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7970" y="45720"/>
              </a:lnTo>
            </a:path>
          </a:pathLst>
        </a:cu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601835" y="1957342"/>
        <a:ext cx="19928" cy="3985"/>
      </dsp:txXfrm>
    </dsp:sp>
    <dsp:sp modelId="{280A2552-C889-4A0F-9BF6-BBD55FBEBAA9}">
      <dsp:nvSpPr>
        <dsp:cNvPr id="0" name=""/>
        <dsp:cNvSpPr/>
      </dsp:nvSpPr>
      <dsp:spPr>
        <a:xfrm>
          <a:off x="696696" y="1439460"/>
          <a:ext cx="1732917" cy="103975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914" tIns="89133" rIns="84914" bIns="8913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AFCFTA</a:t>
          </a:r>
          <a:r>
            <a:rPr lang="en-US" sz="1200" kern="1200" baseline="0" dirty="0"/>
            <a:t> SECRETARIAT – continental coordination mechanism   </a:t>
          </a:r>
          <a:endParaRPr lang="en-US" sz="1200" kern="1200" dirty="0"/>
        </a:p>
      </dsp:txBody>
      <dsp:txXfrm>
        <a:off x="696696" y="1439460"/>
        <a:ext cx="1732917" cy="1039750"/>
      </dsp:txXfrm>
    </dsp:sp>
    <dsp:sp modelId="{282C85F6-ACDC-4571-A846-2FBFD7E6B501}">
      <dsp:nvSpPr>
        <dsp:cNvPr id="0" name=""/>
        <dsp:cNvSpPr/>
      </dsp:nvSpPr>
      <dsp:spPr>
        <a:xfrm>
          <a:off x="1563155" y="2477410"/>
          <a:ext cx="2131488" cy="367970"/>
        </a:xfrm>
        <a:custGeom>
          <a:avLst/>
          <a:gdLst/>
          <a:ahLst/>
          <a:cxnLst/>
          <a:rect l="0" t="0" r="0" b="0"/>
          <a:pathLst>
            <a:path>
              <a:moveTo>
                <a:pt x="2131488" y="0"/>
              </a:moveTo>
              <a:lnTo>
                <a:pt x="2131488" y="201085"/>
              </a:lnTo>
              <a:lnTo>
                <a:pt x="0" y="201085"/>
              </a:lnTo>
              <a:lnTo>
                <a:pt x="0" y="367970"/>
              </a:lnTo>
            </a:path>
          </a:pathLst>
        </a:cu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74688" y="2659403"/>
        <a:ext cx="108421" cy="3985"/>
      </dsp:txXfrm>
    </dsp:sp>
    <dsp:sp modelId="{3137D9FD-78BB-41A9-A0DA-D4048C0F33EE}">
      <dsp:nvSpPr>
        <dsp:cNvPr id="0" name=""/>
        <dsp:cNvSpPr/>
      </dsp:nvSpPr>
      <dsp:spPr>
        <a:xfrm>
          <a:off x="2828184" y="1439460"/>
          <a:ext cx="1732917" cy="103975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914" tIns="89133" rIns="84914" bIns="8913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UNITED NATIONS SYSTEM </a:t>
          </a:r>
          <a:r>
            <a:rPr lang="en-US" sz="1200" kern="1200" baseline="0" dirty="0"/>
            <a:t>– implementation support and capacity building</a:t>
          </a:r>
          <a:endParaRPr lang="en-US" sz="1200" kern="1200" dirty="0"/>
        </a:p>
      </dsp:txBody>
      <dsp:txXfrm>
        <a:off x="2828184" y="1439460"/>
        <a:ext cx="1732917" cy="1039750"/>
      </dsp:txXfrm>
    </dsp:sp>
    <dsp:sp modelId="{D2F14F54-E73C-4CB2-ACD4-4D1ABCA88163}">
      <dsp:nvSpPr>
        <dsp:cNvPr id="0" name=""/>
        <dsp:cNvSpPr/>
      </dsp:nvSpPr>
      <dsp:spPr>
        <a:xfrm>
          <a:off x="696696" y="2877781"/>
          <a:ext cx="1732917" cy="103975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4914" tIns="89133" rIns="84914" bIns="89133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PRIVATE SECTOR (including women and youth) – drivers of intra-African trade  </a:t>
          </a:r>
        </a:p>
      </dsp:txBody>
      <dsp:txXfrm>
        <a:off x="696696" y="2877781"/>
        <a:ext cx="1732917" cy="103975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C6A67C-4E66-490B-84A8-76465A86DC9A}">
      <dsp:nvSpPr>
        <dsp:cNvPr id="0" name=""/>
        <dsp:cNvSpPr/>
      </dsp:nvSpPr>
      <dsp:spPr>
        <a:xfrm>
          <a:off x="1924367" y="355737"/>
          <a:ext cx="4465319" cy="1395412"/>
        </a:xfrm>
        <a:prstGeom prst="rect">
          <a:avLst/>
        </a:prstGeom>
        <a:solidFill>
          <a:schemeClr val="accent1">
            <a:alpha val="4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45159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State Parties</a:t>
          </a:r>
        </a:p>
      </dsp:txBody>
      <dsp:txXfrm>
        <a:off x="1924367" y="355737"/>
        <a:ext cx="4465319" cy="1395412"/>
      </dsp:txXfrm>
    </dsp:sp>
    <dsp:sp modelId="{20C9E281-D534-4F99-BEEB-97EBDE03D671}">
      <dsp:nvSpPr>
        <dsp:cNvPr id="0" name=""/>
        <dsp:cNvSpPr/>
      </dsp:nvSpPr>
      <dsp:spPr>
        <a:xfrm>
          <a:off x="494723" y="108464"/>
          <a:ext cx="976788" cy="14651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860846-5558-4E3C-99DE-8F13437B4A4F}">
      <dsp:nvSpPr>
        <dsp:cNvPr id="0" name=""/>
        <dsp:cNvSpPr/>
      </dsp:nvSpPr>
      <dsp:spPr>
        <a:xfrm>
          <a:off x="1924367" y="2112407"/>
          <a:ext cx="4465319" cy="1395412"/>
        </a:xfrm>
        <a:prstGeom prst="rect">
          <a:avLst/>
        </a:prstGeom>
        <a:solidFill>
          <a:schemeClr val="accent1">
            <a:alpha val="4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45159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Committee on Women and Youth in Trade</a:t>
          </a:r>
        </a:p>
      </dsp:txBody>
      <dsp:txXfrm>
        <a:off x="1924367" y="2112407"/>
        <a:ext cx="4465319" cy="1395412"/>
      </dsp:txXfrm>
    </dsp:sp>
    <dsp:sp modelId="{29C74688-904D-49DC-8207-FFE6E24A912B}">
      <dsp:nvSpPr>
        <dsp:cNvPr id="0" name=""/>
        <dsp:cNvSpPr/>
      </dsp:nvSpPr>
      <dsp:spPr>
        <a:xfrm>
          <a:off x="467295" y="1864826"/>
          <a:ext cx="976788" cy="14651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25000" r="-25000"/>
          </a:stretch>
        </a:blip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8B1AE4-00E0-4567-864B-240526BE2744}">
      <dsp:nvSpPr>
        <dsp:cNvPr id="0" name=""/>
        <dsp:cNvSpPr/>
      </dsp:nvSpPr>
      <dsp:spPr>
        <a:xfrm>
          <a:off x="1924367" y="3869076"/>
          <a:ext cx="4465319" cy="1395412"/>
        </a:xfrm>
        <a:prstGeom prst="rect">
          <a:avLst/>
        </a:prstGeom>
        <a:solidFill>
          <a:schemeClr val="accent1">
            <a:alpha val="4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45159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The </a:t>
          </a:r>
          <a:r>
            <a:rPr lang="en-US" sz="2800" kern="1200" dirty="0" err="1"/>
            <a:t>AfCFTA</a:t>
          </a:r>
          <a:r>
            <a:rPr lang="en-US" sz="2800" kern="1200" dirty="0"/>
            <a:t> Secretariat</a:t>
          </a:r>
        </a:p>
      </dsp:txBody>
      <dsp:txXfrm>
        <a:off x="1924367" y="3869076"/>
        <a:ext cx="4465319" cy="1395412"/>
      </dsp:txXfrm>
    </dsp:sp>
    <dsp:sp modelId="{7869656A-FDCD-4FFE-924D-53CEC650CB75}">
      <dsp:nvSpPr>
        <dsp:cNvPr id="0" name=""/>
        <dsp:cNvSpPr/>
      </dsp:nvSpPr>
      <dsp:spPr>
        <a:xfrm>
          <a:off x="522161" y="3713230"/>
          <a:ext cx="976788" cy="14651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25000" r="-25000"/>
          </a:stretch>
        </a:blip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D64A7-764C-4535-ACF5-E0A215D106F7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6EF51-57E7-41F1-8E07-B2EAFEA74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170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1569D5-A78F-4A44-909E-6CB0949BF06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9529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D88B29-D2EB-4D94-9854-59860B86D85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871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6C61B-3AA1-4201-BDB5-D06750ABA8E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346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D88B29-D2EB-4D94-9854-59860B86D85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905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6C61B-3AA1-4201-BDB5-D06750ABA8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319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D88B29-D2EB-4D94-9854-59860B86D8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893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D500E-4434-4E65-BC36-28ED13F7676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5253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Overall Goal – Promotion and Attainment of Equality in Trade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6C61B-3AA1-4201-BDB5-D06750ABA8E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45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D88B29-D2EB-4D94-9854-59860B86D8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51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D500E-4434-4E65-BC36-28ED13F7676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5253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D88B29-D2EB-4D94-9854-59860B86D8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992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51064-A2A2-31E3-62A4-FB8D5C9E1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F26D17-1C80-612E-7163-5DA2311A27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6D5E96-30AD-6C1E-09D2-5AA246B1AF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03048-81FC-3160-5D26-1426640BE1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D88B29-D2EB-4D94-9854-59860B86D8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786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E51E1-850B-EFF0-F6BB-2227BA74C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14FAF8-195B-A9BA-695F-E470DF6919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AAAA9-667A-0053-202F-87C652237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863B-5918-43C9-8017-A4E46B44E1F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22E3B-7B8A-40FE-A067-5E1A0B25E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BCA02-4DD2-C9D8-D711-50D1FBFE1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612D-F1F1-4066-910F-763E56BA0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8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3AC51-300B-E3D1-C43E-3CE99336B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85630E-941B-9341-175E-474CB7926C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75323-76A0-7354-78F1-C22EED793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863B-5918-43C9-8017-A4E46B44E1F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1DA6B-7FFE-A8FC-D773-1060B1536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6679F-0987-76BE-C333-697AA6354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612D-F1F1-4066-910F-763E56BA0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4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3E84AE-B446-6D8F-0FB6-D4A5ED6195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8C088-7D71-9915-05FA-1AB4C3F85A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D2537-1E93-36BD-D835-4DB297FBC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863B-5918-43C9-8017-A4E46B44E1F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F42A0-0BFD-5649-10E7-E31B80BB7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30074-9AE1-EEF0-BEF5-5AEE6AD22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612D-F1F1-4066-910F-763E56BA0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99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resentation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D6D54DF-72D2-FE49-A5B9-714BC5CD17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2832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5A2DDD-2812-9742-BE95-02C91D568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300" y="2334218"/>
            <a:ext cx="11171400" cy="1366582"/>
          </a:xfrm>
        </p:spPr>
        <p:txBody>
          <a:bodyPr>
            <a:normAutofit/>
          </a:bodyPr>
          <a:lstStyle>
            <a:lvl1pPr algn="ctr">
              <a:defRPr sz="3200" b="1" i="0" baseline="0">
                <a:latin typeface="Lucida Sans" panose="020B0602030504020204" pitchFamily="34" charset="77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CB5E21-FDD3-CF44-B7FC-A065DB6444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520"/>
          <a:stretch/>
        </p:blipFill>
        <p:spPr>
          <a:xfrm>
            <a:off x="711901" y="5222368"/>
            <a:ext cx="2638951" cy="1250433"/>
          </a:xfrm>
          <a:prstGeom prst="rect">
            <a:avLst/>
          </a:prstGeom>
        </p:spPr>
      </p:pic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6492DEB6-C0F2-8C48-A6E7-B6D175F0C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501" y="433951"/>
            <a:ext cx="4376100" cy="37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035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380E99E-EAB3-441E-802E-A65016F184D1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451202" y="1825627"/>
            <a:ext cx="11289596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75B20518-8021-4F36-BD2D-AD4BFC9501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4676"/>
          <a:stretch>
            <a:fillRect/>
          </a:stretch>
        </p:blipFill>
        <p:spPr>
          <a:xfrm>
            <a:off x="0" y="6492871"/>
            <a:ext cx="12192000" cy="36512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24839855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200" y="1825625"/>
            <a:ext cx="11289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5B475743-3A64-A74D-A307-659BB60BB7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4676"/>
          <a:stretch/>
        </p:blipFill>
        <p:spPr>
          <a:xfrm>
            <a:off x="0" y="6492876"/>
            <a:ext cx="12192000" cy="36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80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A picture containing outdoor object, solar cell&#10;&#10;Description automatically generated">
            <a:extLst>
              <a:ext uri="{FF2B5EF4-FFF2-40B4-BE49-F238E27FC236}">
                <a16:creationId xmlns:a16="http://schemas.microsoft.com/office/drawing/2014/main" id="{2DE1FD5A-E4D9-4450-A079-87DD4C0D06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87899"/>
            <a:ext cx="12192000" cy="207010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6E3A7526-5C94-48CB-92F3-69E46CB132C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8520"/>
          <a:stretch>
            <a:fillRect/>
          </a:stretch>
        </p:blipFill>
        <p:spPr>
          <a:xfrm>
            <a:off x="4201131" y="277228"/>
            <a:ext cx="3789736" cy="179571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70567605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60B0E-8640-D49E-757C-A4AC69723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36355-7A42-BD4A-0FF5-A8686A7451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64E06-ED67-FC9C-F496-6A2B5EF4E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863B-5918-43C9-8017-A4E46B44E1F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43C38-B60B-F46D-5553-CC9F4B0E3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58CCD-50D1-EC48-FD08-62AF0EA3B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612D-F1F1-4066-910F-763E56BA0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A6A6C-DFAD-8BF6-2576-7C6A40B8F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9A9FAB-4DD4-FFC5-DC8E-C1D332433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17BE3-B4F9-DA08-E918-5D7FABE63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863B-5918-43C9-8017-A4E46B44E1F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81BC40-B2B8-FE33-6F4C-CFB61BAF3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56A09-B6F3-40A5-C1A1-4E3009D83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612D-F1F1-4066-910F-763E56BA0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599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3EF47-FEAA-335F-F804-1FA1DCFC9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D57E8-76AC-4E3A-A1C1-4213FF5342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F64934-41A2-93C1-47E5-1844BE59B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091A86-72BA-D85E-B955-10DEADD47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863B-5918-43C9-8017-A4E46B44E1F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E7B6F2-3ACC-0404-C271-CB47C2AFD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B79E71-1650-AD68-5E12-76428F8D5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612D-F1F1-4066-910F-763E56BA0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8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B12D5-A8E0-A2C4-CE6B-C71388495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628652-041B-9D85-08EB-B0900861DE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260A80-EA96-3885-6EBA-47CF2B679E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E23A07-2404-C0C8-FFBD-EC539375A1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308072-A987-56A6-2666-E28A5B1BA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47800A-84C8-3186-20F2-BFFBF92B3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863B-5918-43C9-8017-A4E46B44E1F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A94077-9E45-9FAF-4D37-89F53F3CC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D768B3-6FC1-B2AA-65FC-AB66DBF04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612D-F1F1-4066-910F-763E56BA0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744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4FD55-BE96-9E2B-9787-14AA10B14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445241-D814-1B8B-18F1-7BAD78A5C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863B-5918-43C9-8017-A4E46B44E1F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0775DF-2781-378A-C25F-06CD4BA85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D70737-D976-76E6-88C9-6D81BC604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612D-F1F1-4066-910F-763E56BA0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549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F77FC9-ECED-77EA-EE71-CE57C621A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863B-5918-43C9-8017-A4E46B44E1F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015D6A-A714-5A13-9911-2E18A1746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B9EB60-7A2B-AA06-F399-C725282DC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612D-F1F1-4066-910F-763E56BA0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659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462A-12E8-8F3B-58C4-25B490D08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83922-C22F-7912-8BFE-69436EAD1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CAB494-3756-B39D-BFCE-B06637BF9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47FB5D-436D-F27D-C8BD-411B5268B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863B-5918-43C9-8017-A4E46B44E1F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8BC5BB-C026-4E67-AD64-FE539904C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C14B74-80AB-0B75-0DE4-15CD87531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612D-F1F1-4066-910F-763E56BA0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317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BBA4C-887B-81C3-8F4D-16DF9CD1C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4A2737-92EC-0271-7DCE-C36F5D7162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0503EB-8722-6C04-1EA5-8A5B0B815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30C0CD-931B-0CAC-900C-A88800F70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863B-5918-43C9-8017-A4E46B44E1F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3AAA3-8ADA-558F-6C94-5212D777A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09331B-F1CD-86C9-9B36-83C7AF265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D612D-F1F1-4066-910F-763E56BA0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78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FD2EDC-7F5A-44DF-61BD-C8226123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C64E1-4167-6D23-2711-C1853FED1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F2CEC-0AFA-2C5B-C331-2A0D32EBD8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1D863B-5918-43C9-8017-A4E46B44E1F4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BB01D-9A33-84AA-3799-E69C7FF667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445CB-4163-388B-DD64-6109C7652C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5D612D-F1F1-4066-910F-763E56BA0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image" Target="../media/image8.png"/><Relationship Id="rId7" Type="http://schemas.openxmlformats.org/officeDocument/2006/relationships/diagramLayout" Target="../diagrams/layou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diagramData" Target="../diagrams/data8.xml"/><Relationship Id="rId5" Type="http://schemas.openxmlformats.org/officeDocument/2006/relationships/hyperlink" Target="https://svgsilh.com/image/1297148.html" TargetMode="External"/><Relationship Id="rId10" Type="http://schemas.microsoft.com/office/2007/relationships/diagramDrawing" Target="../diagrams/drawing8.xml"/><Relationship Id="rId4" Type="http://schemas.openxmlformats.org/officeDocument/2006/relationships/image" Target="../media/image9.svg"/><Relationship Id="rId9" Type="http://schemas.openxmlformats.org/officeDocument/2006/relationships/diagramColors" Target="../diagrams/colors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50A60-F5C6-B949-93F9-8123B827A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397" y="1760619"/>
            <a:ext cx="11035206" cy="3330366"/>
          </a:xfrm>
        </p:spPr>
        <p:txBody>
          <a:bodyPr anchor="t" anchorCtr="0">
            <a:noAutofit/>
          </a:bodyPr>
          <a:lstStyle/>
          <a:p>
            <a:br>
              <a:rPr lang="en-US" sz="2400" dirty="0"/>
            </a:br>
            <a:b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Understanding the AFCFTA Protocol on Women and Youth in Trade:</a:t>
            </a:r>
            <a:b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Capacity Building Workshop – Unlocking Opportunities for Women Entrepreneurs in Southern Africa under the AFCFTA</a:t>
            </a:r>
            <a:b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Mauritius</a:t>
            </a:r>
            <a:b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September </a:t>
            </a:r>
            <a:r>
              <a:rPr lang="en-US" sz="18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2025</a:t>
            </a:r>
            <a:br>
              <a:rPr lang="en-US" sz="4000" b="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44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44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fr-FR" sz="2000" dirty="0">
                <a:solidFill>
                  <a:schemeClr val="tx2"/>
                </a:solidFill>
                <a:latin typeface="+mn-lt"/>
              </a:rPr>
            </a:br>
            <a:br>
              <a:rPr lang="en-US" sz="2000" dirty="0">
                <a:solidFill>
                  <a:schemeClr val="tx2"/>
                </a:solidFill>
                <a:latin typeface="+mn-lt"/>
              </a:rPr>
            </a:br>
            <a:r>
              <a:rPr lang="en-US" sz="4400" dirty="0">
                <a:solidFill>
                  <a:schemeClr val="tx2"/>
                </a:solidFill>
                <a:latin typeface="+mn-lt"/>
              </a:rPr>
              <a:t>                   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9143" y="384338"/>
            <a:ext cx="1592747" cy="6338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67C5DEE-601E-4AA0-9AC8-ABEDF35D1C92}"/>
              </a:ext>
            </a:extLst>
          </p:cNvPr>
          <p:cNvSpPr/>
          <p:nvPr/>
        </p:nvSpPr>
        <p:spPr>
          <a:xfrm>
            <a:off x="4060778" y="5918802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747CD4-ABDB-22F6-DC9A-5B5BCEFF2977}"/>
              </a:ext>
            </a:extLst>
          </p:cNvPr>
          <p:cNvSpPr txBox="1"/>
          <p:nvPr/>
        </p:nvSpPr>
        <p:spPr>
          <a:xfrm>
            <a:off x="8631193" y="5243745"/>
            <a:ext cx="3376076" cy="12082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Nelly Rita Muriuki</a:t>
            </a: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Economic Affairs Officer</a:t>
            </a:r>
          </a:p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African Trade Policy Centre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UNECA</a:t>
            </a:r>
          </a:p>
        </p:txBody>
      </p:sp>
    </p:spTree>
    <p:extLst>
      <p:ext uri="{BB962C8B-B14F-4D97-AF65-F5344CB8AC3E}">
        <p14:creationId xmlns:p14="http://schemas.microsoft.com/office/powerpoint/2010/main" val="3274732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C5C57-D581-86EF-1AF8-711F88A63B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C294E6E-862C-EDA9-ACC3-514DBB63905D}"/>
              </a:ext>
            </a:extLst>
          </p:cNvPr>
          <p:cNvSpPr txBox="1">
            <a:spLocks/>
          </p:cNvSpPr>
          <p:nvPr/>
        </p:nvSpPr>
        <p:spPr>
          <a:xfrm>
            <a:off x="838201" y="643467"/>
            <a:ext cx="3888526" cy="1800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Which stakeholders will implement the Protocol?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D35D70D-75F0-4CD2-40BB-F138D0A284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/>
          <a:p>
            <a:r>
              <a:rPr lang="en-US" dirty="0"/>
              <a:t>. 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140AF42-65E0-8EC0-DB13-85CA4FEA3B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800986" y="931063"/>
            <a:ext cx="4747547" cy="5024217"/>
          </a:xfrm>
          <a:prstGeom prst="rect">
            <a:avLst/>
          </a:prstGeom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FB375C2-AAF3-77AE-718D-5EF4FD461FA2}"/>
              </a:ext>
            </a:extLst>
          </p:cNvPr>
          <p:cNvGraphicFramePr/>
          <p:nvPr/>
        </p:nvGraphicFramePr>
        <p:xfrm>
          <a:off x="838200" y="2258291"/>
          <a:ext cx="5257799" cy="3918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341338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466EC9-E2BA-6DF8-E435-E905629FD70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1202" y="173736"/>
            <a:ext cx="11289596" cy="600322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Institutional Framework</a:t>
            </a:r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00A5E0E-6CE7-C002-E8D2-BB547FB87088}"/>
              </a:ext>
            </a:extLst>
          </p:cNvPr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9147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5D564B-948D-1FE5-9E05-7BE68D227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200" y="484632"/>
            <a:ext cx="11289600" cy="56923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State Parties</a:t>
            </a:r>
          </a:p>
          <a:p>
            <a:r>
              <a:rPr lang="en-US" sz="1800" dirty="0"/>
              <a:t>C</a:t>
            </a:r>
            <a:r>
              <a:rPr lang="en-US" sz="1800" b="0" i="0" u="none" strike="noStrike" baseline="0" dirty="0"/>
              <a:t>ooperate in the creation of enabling legal, administrative, institutional, technical, fiscal and financial frameworks for the establishment and expansion of women or youth-owned and led businesses.</a:t>
            </a:r>
          </a:p>
          <a:p>
            <a:endParaRPr lang="en-US" sz="1800" b="0" i="0" u="none" strike="noStrike" baseline="0" dirty="0"/>
          </a:p>
          <a:p>
            <a:r>
              <a:rPr lang="en-US" sz="1800" dirty="0"/>
              <a:t>P</a:t>
            </a:r>
            <a:r>
              <a:rPr lang="en-US" sz="1800" b="0" i="0" u="none" strike="noStrike" baseline="0" dirty="0"/>
              <a:t>rovide assistance required by women and youth in trade, in areas such as financial services, skills development, technology and marketing, and trade information.</a:t>
            </a:r>
          </a:p>
          <a:p>
            <a:endParaRPr lang="en-US" sz="1800" b="0" i="0" u="none" strike="noStrike" baseline="0" dirty="0"/>
          </a:p>
          <a:p>
            <a:r>
              <a:rPr lang="en-US" sz="1800" dirty="0"/>
              <a:t>I</a:t>
            </a:r>
            <a:r>
              <a:rPr lang="en-US" sz="1800" b="0" i="0" u="none" strike="noStrike" baseline="0" dirty="0"/>
              <a:t>nclude provisions in trade related infrastructure development that are conducive for women and youth in </a:t>
            </a:r>
            <a:r>
              <a:rPr lang="en-US" sz="1800" dirty="0"/>
              <a:t>t</a:t>
            </a:r>
            <a:r>
              <a:rPr lang="en-US" sz="1800" b="0" i="0" u="none" strike="noStrike" baseline="0" dirty="0"/>
              <a:t>rade.</a:t>
            </a:r>
          </a:p>
          <a:p>
            <a:endParaRPr lang="en-US" sz="1800" b="0" i="0" u="none" strike="noStrike" baseline="0" dirty="0"/>
          </a:p>
          <a:p>
            <a:r>
              <a:rPr lang="en-US" sz="1800" dirty="0"/>
              <a:t>F</a:t>
            </a:r>
            <a:r>
              <a:rPr lang="en-US" sz="1800" b="0" i="0" u="none" strike="noStrike" baseline="0" dirty="0"/>
              <a:t>acilitate the development of </a:t>
            </a:r>
            <a:r>
              <a:rPr lang="en-US" sz="1800" b="0" i="0" u="none" strike="noStrike" baseline="0" dirty="0" err="1"/>
              <a:t>programmes</a:t>
            </a:r>
            <a:r>
              <a:rPr lang="en-US" sz="1800" b="0" i="0" u="none" strike="noStrike" baseline="0" dirty="0"/>
              <a:t> to assist women or youth owned</a:t>
            </a:r>
            <a:r>
              <a:rPr lang="en-US" sz="1800" dirty="0"/>
              <a:t> </a:t>
            </a:r>
            <a:r>
              <a:rPr lang="en-US" sz="1800" b="0" i="0" u="none" strike="noStrike" baseline="0" dirty="0"/>
              <a:t>and led businesses to participate in and integrate effectively into regional markets, regional value chains.</a:t>
            </a:r>
          </a:p>
          <a:p>
            <a:endParaRPr lang="en-US" sz="1800" b="0" i="0" u="none" strike="noStrike" baseline="0" dirty="0"/>
          </a:p>
          <a:p>
            <a:r>
              <a:rPr lang="en-US" sz="1800" dirty="0"/>
              <a:t>F</a:t>
            </a:r>
            <a:r>
              <a:rPr lang="en-US" sz="1800" b="0" i="0" u="none" strike="noStrike" baseline="0" dirty="0"/>
              <a:t>oster close cooperation on digital trade between women and youth in trade.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 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92260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C5F2D-7FD5-5B87-B8F5-56F671AF17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C457FE8-7823-F0B8-4E47-26E4577B3E3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75630" y="381213"/>
            <a:ext cx="10560205" cy="754028"/>
          </a:xfr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Strategic Forums for Women and Youth SMEs in Trade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C45405F-5F78-B27A-FB74-DAEB4DBE4778}"/>
              </a:ext>
            </a:extLst>
          </p:cNvPr>
          <p:cNvGraphicFramePr/>
          <p:nvPr/>
        </p:nvGraphicFramePr>
        <p:xfrm>
          <a:off x="561911" y="1706775"/>
          <a:ext cx="539336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2" name="Picture 4" descr="Conference Meeting Clipart Clipart Library Clipart Library #3262542">
            <a:extLst>
              <a:ext uri="{FF2B5EF4-FFF2-40B4-BE49-F238E27FC236}">
                <a16:creationId xmlns:a16="http://schemas.microsoft.com/office/drawing/2014/main" id="{059AE80A-2EE6-04C6-7044-3C5D177087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733" y="1882313"/>
            <a:ext cx="5683444" cy="384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633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14F68E-6836-4819-93F1-A85153B67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0960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arredondado 8">
            <a:extLst>
              <a:ext uri="{FF2B5EF4-FFF2-40B4-BE49-F238E27FC236}">
                <a16:creationId xmlns:a16="http://schemas.microsoft.com/office/drawing/2014/main" id="{4FEEC636-2F39-4EEF-97EC-DF618F5BB3EB}"/>
              </a:ext>
            </a:extLst>
          </p:cNvPr>
          <p:cNvSpPr/>
          <p:nvPr/>
        </p:nvSpPr>
        <p:spPr>
          <a:xfrm>
            <a:off x="1524000" y="-7810"/>
            <a:ext cx="9144000" cy="749141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203864"/>
          </a:solidFill>
          <a:ln cap="flat">
            <a:noFill/>
            <a:prstDash val="solid"/>
          </a:ln>
        </p:spPr>
        <p:txBody>
          <a:bodyPr vert="horz" wrap="square" lIns="91440" tIns="91440" rIns="91440" bIns="91440" anchor="ctr" anchorCtr="0" compatLnSpc="1">
            <a:spAutoFit/>
          </a:bodyPr>
          <a:lstStyle/>
          <a:p>
            <a:pPr marL="357192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dirty="0">
                <a:solidFill>
                  <a:srgbClr val="FFFFFF"/>
                </a:solidFill>
                <a:latin typeface="Century Gothic" pitchFamily="34"/>
              </a:rPr>
              <a:t>Outline of the presentation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57289EF-C04D-02B5-4101-CBCCFAFC7A0F}"/>
              </a:ext>
            </a:extLst>
          </p:cNvPr>
          <p:cNvGraphicFramePr/>
          <p:nvPr/>
        </p:nvGraphicFramePr>
        <p:xfrm>
          <a:off x="2053472" y="1317171"/>
          <a:ext cx="6774841" cy="4223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57033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A6648AA-E710-74FF-47FA-9A5DB38ECB0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336800" y="155575"/>
            <a:ext cx="8599424" cy="685800"/>
          </a:xfr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3900" dirty="0">
                <a:solidFill>
                  <a:schemeClr val="bg1"/>
                </a:solidFill>
              </a:rPr>
              <a:t>Challenges faced by women and youth in trade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B67A7-034F-9B85-6AE0-59D393C2C14E}"/>
              </a:ext>
            </a:extLst>
          </p:cNvPr>
          <p:cNvSpPr txBox="1"/>
          <p:nvPr/>
        </p:nvSpPr>
        <p:spPr>
          <a:xfrm>
            <a:off x="3470691" y="997164"/>
            <a:ext cx="7265347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/>
              <a:t>Structural Barriers</a:t>
            </a:r>
            <a:r>
              <a:rPr lang="en-US" sz="2000" dirty="0"/>
              <a:t>: Limited access to finance, high logistics costs, and lack of tailored business development services.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/>
              <a:t>Policy Exclusion</a:t>
            </a:r>
            <a:r>
              <a:rPr lang="en-US" sz="2000" dirty="0"/>
              <a:t>: Inadequate participation in trade policy formulation and implementation.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/>
              <a:t>Discrimination &amp; Harassment</a:t>
            </a:r>
            <a:r>
              <a:rPr lang="en-US" sz="2000" dirty="0"/>
              <a:t>: Persistent gender and age-based discrimination, including sexual harassment and lack of legal protection.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/>
              <a:t>Information Gaps</a:t>
            </a:r>
            <a:r>
              <a:rPr lang="en-US" sz="2000" dirty="0"/>
              <a:t>: Poor access to market intelligence, trade information, and digital tools, especially in remote areas.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/>
              <a:t>Knowledge &amp; Skill Gaps</a:t>
            </a:r>
            <a:r>
              <a:rPr lang="en-US" sz="2000" dirty="0"/>
              <a:t>: Limited understanding of complex customs and other border procedures,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b="1" dirty="0"/>
              <a:t>Gender-Reinforced Digital Divide: L</a:t>
            </a:r>
            <a:r>
              <a:rPr lang="en-US" sz="2000" dirty="0"/>
              <a:t>imited access and skills to utilize digital tools and platforms for trade</a:t>
            </a:r>
          </a:p>
          <a:p>
            <a:endParaRPr lang="en-US" dirty="0"/>
          </a:p>
        </p:txBody>
      </p:sp>
      <p:pic>
        <p:nvPicPr>
          <p:cNvPr id="1026" name="Picture 2" descr="ITA on X: &quot;#DYK, a foreign #trade barrier is a policy or practice that  unfairly or unnecessarily restricts U.S. #exports 🚫📦? If you think you're  encountering a trade barrier, ITA can help!">
            <a:extLst>
              <a:ext uri="{FF2B5EF4-FFF2-40B4-BE49-F238E27FC236}">
                <a16:creationId xmlns:a16="http://schemas.microsoft.com/office/drawing/2014/main" id="{802480C2-84C5-31A9-52F8-F1673D13E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49743">
            <a:off x="50337" y="2918912"/>
            <a:ext cx="3311562" cy="2156741"/>
          </a:xfrm>
          <a:prstGeom prst="rect">
            <a:avLst/>
          </a:prstGeom>
          <a:noFill/>
          <a:effectLst>
            <a:softEdge rad="165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2F70A4-88EB-60D1-4407-56D374486BA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1202" y="997163"/>
            <a:ext cx="11289596" cy="51798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6925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C5FF2F-C0C6-66BD-349F-DE8B6F40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200" y="737420"/>
            <a:ext cx="11289600" cy="5439544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                 Road to the Protocol on Women and Youth in Trade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FAD7620-1DFE-3DBF-4016-F21384A96CFA}"/>
              </a:ext>
            </a:extLst>
          </p:cNvPr>
          <p:cNvGraphicFramePr/>
          <p:nvPr/>
        </p:nvGraphicFramePr>
        <p:xfrm>
          <a:off x="1061883" y="1189703"/>
          <a:ext cx="9586451" cy="4948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80617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78AFC9-463A-0EB8-F965-F4D44965A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200" y="154379"/>
            <a:ext cx="11289600" cy="6022584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Guiding Principles for the Protocol on Women and Youth in Trade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FACC13F-721F-8B03-B9F0-A2D51C2DA936}"/>
              </a:ext>
            </a:extLst>
          </p:cNvPr>
          <p:cNvGraphicFramePr/>
          <p:nvPr/>
        </p:nvGraphicFramePr>
        <p:xfrm>
          <a:off x="2032000" y="2700670"/>
          <a:ext cx="8128000" cy="3437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16295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E7A92-72EE-5B7D-D41C-655A13946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686" y="1385431"/>
            <a:ext cx="3102428" cy="407761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2400" dirty="0"/>
              <a:t>PREAMBLE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3DE13BBB-2EA9-3792-4269-27CA136F3C3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2002959"/>
          <a:ext cx="10515600" cy="4648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E9879E22-CB8A-8561-4E62-639E983F2890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7793736" cy="78876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</a:rPr>
              <a:t>AFCFTA Protocol on Women and Youth in Trade</a:t>
            </a:r>
          </a:p>
        </p:txBody>
      </p:sp>
    </p:spTree>
    <p:extLst>
      <p:ext uri="{BB962C8B-B14F-4D97-AF65-F5344CB8AC3E}">
        <p14:creationId xmlns:p14="http://schemas.microsoft.com/office/powerpoint/2010/main" val="3859609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C5FF2F-C0C6-66BD-349F-DE8B6F40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200" y="737420"/>
            <a:ext cx="11289600" cy="5439544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</a:rPr>
              <a:t>AfCFTA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 for Women and Youth - What is the Value Proposition?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FAD7620-1DFE-3DBF-4016-F21384A96CFA}"/>
              </a:ext>
            </a:extLst>
          </p:cNvPr>
          <p:cNvGraphicFramePr/>
          <p:nvPr/>
        </p:nvGraphicFramePr>
        <p:xfrm>
          <a:off x="1061883" y="1189703"/>
          <a:ext cx="9586451" cy="4948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04149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72D558A-0638-2E24-3FD3-8F7CC388BF22}"/>
              </a:ext>
            </a:extLst>
          </p:cNvPr>
          <p:cNvSpPr txBox="1">
            <a:spLocks/>
          </p:cNvSpPr>
          <p:nvPr/>
        </p:nvSpPr>
        <p:spPr>
          <a:xfrm>
            <a:off x="838200" y="212725"/>
            <a:ext cx="11035144" cy="846137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>
                <a:solidFill>
                  <a:schemeClr val="bg1"/>
                </a:solidFill>
              </a:rPr>
              <a:t>How does the Protocol on Women and Youth in Trade Enshrine Inclusivity? </a:t>
            </a:r>
            <a:br>
              <a:rPr lang="en-US" sz="3200" dirty="0"/>
            </a:br>
            <a:endParaRPr lang="en-US" sz="3200" dirty="0"/>
          </a:p>
        </p:txBody>
      </p:sp>
      <p:graphicFrame>
        <p:nvGraphicFramePr>
          <p:cNvPr id="2" name="Content Placeholder 4">
            <a:extLst>
              <a:ext uri="{FF2B5EF4-FFF2-40B4-BE49-F238E27FC236}">
                <a16:creationId xmlns:a16="http://schemas.microsoft.com/office/drawing/2014/main" id="{E960453A-9DC2-B8DF-77F6-93891FFA5948}"/>
              </a:ext>
            </a:extLst>
          </p:cNvPr>
          <p:cNvGraphicFramePr>
            <a:graphicFrameLocks/>
          </p:cNvGraphicFramePr>
          <p:nvPr/>
        </p:nvGraphicFramePr>
        <p:xfrm>
          <a:off x="1033271" y="1720517"/>
          <a:ext cx="10840073" cy="4095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50991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3011E-2874-20E1-E347-0215F9B59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6C860F1-C171-BCB3-7436-E16546AAFE63}"/>
              </a:ext>
            </a:extLst>
          </p:cNvPr>
          <p:cNvSpPr txBox="1">
            <a:spLocks/>
          </p:cNvSpPr>
          <p:nvPr/>
        </p:nvSpPr>
        <p:spPr>
          <a:xfrm>
            <a:off x="838200" y="212725"/>
            <a:ext cx="11035144" cy="846137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err="1">
                <a:solidFill>
                  <a:schemeClr val="bg1"/>
                </a:solidFill>
              </a:rPr>
              <a:t>Cont</a:t>
            </a:r>
            <a:r>
              <a:rPr lang="en-US" sz="3200" dirty="0">
                <a:solidFill>
                  <a:schemeClr val="bg1"/>
                </a:solidFill>
              </a:rPr>
              <a:t>…</a:t>
            </a:r>
            <a:br>
              <a:rPr lang="en-US" sz="3200" dirty="0"/>
            </a:br>
            <a:endParaRPr lang="en-US" sz="3200" dirty="0"/>
          </a:p>
        </p:txBody>
      </p:sp>
      <p:graphicFrame>
        <p:nvGraphicFramePr>
          <p:cNvPr id="2" name="Content Placeholder 4">
            <a:extLst>
              <a:ext uri="{FF2B5EF4-FFF2-40B4-BE49-F238E27FC236}">
                <a16:creationId xmlns:a16="http://schemas.microsoft.com/office/drawing/2014/main" id="{FF1ACF93-6F92-A7E2-2137-C240627DA005}"/>
              </a:ext>
            </a:extLst>
          </p:cNvPr>
          <p:cNvGraphicFramePr>
            <a:graphicFrameLocks/>
          </p:cNvGraphicFramePr>
          <p:nvPr/>
        </p:nvGraphicFramePr>
        <p:xfrm>
          <a:off x="1033271" y="1720517"/>
          <a:ext cx="10840073" cy="4095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1147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01116B751C28458781F47A07D2660A" ma:contentTypeVersion="16" ma:contentTypeDescription="Create a new document." ma:contentTypeScope="" ma:versionID="7fd9e1043f1b19b697059d9557d5ea36">
  <xsd:schema xmlns:xsd="http://www.w3.org/2001/XMLSchema" xmlns:xs="http://www.w3.org/2001/XMLSchema" xmlns:p="http://schemas.microsoft.com/office/2006/metadata/properties" xmlns:ns2="acef48f8-0ed7-4645-9380-8b5a3208137f" xmlns:ns3="c6db9665-63c1-4802-8466-7f8a3092a489" targetNamespace="http://schemas.microsoft.com/office/2006/metadata/properties" ma:root="true" ma:fieldsID="6d7376fa0b4097e136c91367df277282" ns2:_="" ns3:_="">
    <xsd:import namespace="acef48f8-0ed7-4645-9380-8b5a3208137f"/>
    <xsd:import namespace="c6db9665-63c1-4802-8466-7f8a3092a48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BillingMetadata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ef48f8-0ed7-4645-9380-8b5a32081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5d8e7acc-5cbc-4880-a294-95238b6b06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db9665-63c1-4802-8466-7f8a3092a48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28d058fe-8d2f-4cbb-8b34-ba28bd22f60a}" ma:internalName="TaxCatchAll" ma:showField="CatchAllData" ma:web="c6db9665-63c1-4802-8466-7f8a3092a48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6db9665-63c1-4802-8466-7f8a3092a489" xsi:nil="true"/>
    <lcf76f155ced4ddcb4097134ff3c332f xmlns="acef48f8-0ed7-4645-9380-8b5a3208137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278A63A-6063-42A3-9756-606822C8EC48}"/>
</file>

<file path=customXml/itemProps2.xml><?xml version="1.0" encoding="utf-8"?>
<ds:datastoreItem xmlns:ds="http://schemas.openxmlformats.org/officeDocument/2006/customXml" ds:itemID="{D0B55497-27CF-457B-A284-967EB4850259}"/>
</file>

<file path=customXml/itemProps3.xml><?xml version="1.0" encoding="utf-8"?>
<ds:datastoreItem xmlns:ds="http://schemas.openxmlformats.org/officeDocument/2006/customXml" ds:itemID="{85272A77-2E60-4007-95DD-3580CD591D9F}"/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776</Words>
  <Application>Microsoft Office PowerPoint</Application>
  <PresentationFormat>Widescreen</PresentationFormat>
  <Paragraphs>104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Aptos</vt:lpstr>
      <vt:lpstr>Aptos Display</vt:lpstr>
      <vt:lpstr>Arial</vt:lpstr>
      <vt:lpstr>Calibri</vt:lpstr>
      <vt:lpstr>Century Gothic</vt:lpstr>
      <vt:lpstr>Lucida Sans</vt:lpstr>
      <vt:lpstr>Verdana</vt:lpstr>
      <vt:lpstr>Wingdings</vt:lpstr>
      <vt:lpstr>Office Theme</vt:lpstr>
      <vt:lpstr>  Understanding the AFCFTA Protocol on Women and Youth in Trade:    Capacity Building Workshop – Unlocking Opportunities for Women Entrepreneurs in Southern Africa under the AFCFTA  Mauritius 3 September 2025                          </vt:lpstr>
      <vt:lpstr>PowerPoint Presentation</vt:lpstr>
      <vt:lpstr>Challenges faced by women and youth in trade</vt:lpstr>
      <vt:lpstr>PowerPoint Presentation</vt:lpstr>
      <vt:lpstr>PowerPoint Presentation</vt:lpstr>
      <vt:lpstr>PREAMBLE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Strategic Forums for Women and Youth SMEs in Trade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Nelly Rita Muriuki</dc:creator>
  <cp:lastModifiedBy>Kheeran Bahadoor</cp:lastModifiedBy>
  <cp:revision>1</cp:revision>
  <dcterms:created xsi:type="dcterms:W3CDTF">2025-09-01T10:45:47Z</dcterms:created>
  <dcterms:modified xsi:type="dcterms:W3CDTF">2025-09-01T11:03:15Z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0x010100C201116B751C28458781F47A07D2660A</vt:lpwstr>
  </property>
</Properties>
</file>